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9" r:id="rId3"/>
    <p:sldId id="291" r:id="rId4"/>
    <p:sldId id="282" r:id="rId5"/>
    <p:sldId id="278" r:id="rId6"/>
    <p:sldId id="279" r:id="rId7"/>
    <p:sldId id="280" r:id="rId8"/>
    <p:sldId id="281" r:id="rId9"/>
    <p:sldId id="290" r:id="rId10"/>
    <p:sldId id="287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713" autoAdjust="0"/>
  </p:normalViewPr>
  <p:slideViewPr>
    <p:cSldViewPr>
      <p:cViewPr varScale="1">
        <p:scale>
          <a:sx n="64" d="100"/>
          <a:sy n="64" d="100"/>
        </p:scale>
        <p:origin x="131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C8B5E6-E882-4ACA-9BFE-7FA000E8EEB5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1513E6-CE91-4BEA-84C2-A148E6BC5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15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626550-0A3A-401F-A8FB-E4F85EBA9704}" type="slidenum">
              <a:rPr lang="ru-RU" smtClean="0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3098834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1A294-4B87-4545-8B2A-303B7E2A4549}" type="datetimeFigureOut">
              <a:rPr lang="ru-RU" smtClean="0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23354-4939-4AAA-BCB3-708B791459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292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3759C-ED96-470F-BF32-91EF18FAA209}" type="datetimeFigureOut">
              <a:rPr lang="ru-RU" smtClean="0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6988-622A-4FDE-9DB9-5129475506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4128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0D36C-4CA3-4CA2-ADB5-4C6D1E5E1DA4}" type="datetimeFigureOut">
              <a:rPr lang="ru-RU" smtClean="0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A939C-FAC5-4922-A52F-326371617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7658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B9F378D-AB4A-408B-8665-C6EAFDAEE5CF}" type="datetimeFigureOut">
              <a:rPr lang="ru-RU" smtClean="0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743AC-D050-400B-99CA-05B5EE85F2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5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</p:sldLayoutIdLst>
  <p:transition/>
  <p:timing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png" /><Relationship Id="rId9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18.jpeg" /><Relationship Id="rId11" Type="http://schemas.openxmlformats.org/officeDocument/2006/relationships/image" Target="../media/image19.jpeg" /><Relationship Id="rId12" Type="http://schemas.openxmlformats.org/officeDocument/2006/relationships/audio" Target="../media/audio11.wav" /><Relationship Id="rId13" Type="http://schemas.openxmlformats.org/officeDocument/2006/relationships/audio" Target="../media/audio22.wav" /><Relationship Id="rId2" Type="http://schemas.openxmlformats.org/officeDocument/2006/relationships/image" Target="../media/image10.pn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jpeg" /><Relationship Id="rId8" Type="http://schemas.openxmlformats.org/officeDocument/2006/relationships/image" Target="../media/image16.jpeg" /><Relationship Id="rId9" Type="http://schemas.openxmlformats.org/officeDocument/2006/relationships/image" Target="../media/image1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7.jpeg" /><Relationship Id="rId11" Type="http://schemas.openxmlformats.org/officeDocument/2006/relationships/image" Target="../media/image28.jpeg" /><Relationship Id="rId12" Type="http://schemas.openxmlformats.org/officeDocument/2006/relationships/audio" Target="../media/audio11.wav" /><Relationship Id="rId13" Type="http://schemas.openxmlformats.org/officeDocument/2006/relationships/audio" Target="../media/audio22.wav" /><Relationship Id="rId2" Type="http://schemas.openxmlformats.org/officeDocument/2006/relationships/image" Target="../media/image20.jpeg" /><Relationship Id="rId3" Type="http://schemas.openxmlformats.org/officeDocument/2006/relationships/image" Target="../media/image2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Relationship Id="rId7" Type="http://schemas.openxmlformats.org/officeDocument/2006/relationships/image" Target="../media/image24.jpeg" /><Relationship Id="rId8" Type="http://schemas.openxmlformats.org/officeDocument/2006/relationships/image" Target="../media/image25.jpeg" /><Relationship Id="rId9" Type="http://schemas.openxmlformats.org/officeDocument/2006/relationships/image" Target="../media/image2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6.jpeg" /><Relationship Id="rId11" Type="http://schemas.openxmlformats.org/officeDocument/2006/relationships/image" Target="../media/image37.jpeg" /><Relationship Id="rId12" Type="http://schemas.openxmlformats.org/officeDocument/2006/relationships/audio" Target="../media/audio11.wav" /><Relationship Id="rId13" Type="http://schemas.openxmlformats.org/officeDocument/2006/relationships/audio" Target="../media/audio22.wav" /><Relationship Id="rId2" Type="http://schemas.openxmlformats.org/officeDocument/2006/relationships/image" Target="../media/image7.jpeg" /><Relationship Id="rId3" Type="http://schemas.openxmlformats.org/officeDocument/2006/relationships/image" Target="../media/image29.png" /><Relationship Id="rId4" Type="http://schemas.openxmlformats.org/officeDocument/2006/relationships/image" Target="../media/image30.jpeg" /><Relationship Id="rId5" Type="http://schemas.openxmlformats.org/officeDocument/2006/relationships/image" Target="../media/image31.pn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Relationship Id="rId8" Type="http://schemas.openxmlformats.org/officeDocument/2006/relationships/image" Target="../media/image34.jpeg" /><Relationship Id="rId9" Type="http://schemas.openxmlformats.org/officeDocument/2006/relationships/image" Target="../media/image3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5.jpeg" /><Relationship Id="rId11" Type="http://schemas.openxmlformats.org/officeDocument/2006/relationships/image" Target="../media/image46.jpeg" /><Relationship Id="rId12" Type="http://schemas.openxmlformats.org/officeDocument/2006/relationships/audio" Target="../media/audio11.wav" /><Relationship Id="rId13" Type="http://schemas.openxmlformats.org/officeDocument/2006/relationships/audio" Target="../media/audio22.wav" /><Relationship Id="rId2" Type="http://schemas.openxmlformats.org/officeDocument/2006/relationships/image" Target="../media/image6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Relationship Id="rId6" Type="http://schemas.openxmlformats.org/officeDocument/2006/relationships/image" Target="../media/image41.jpeg" /><Relationship Id="rId7" Type="http://schemas.openxmlformats.org/officeDocument/2006/relationships/image" Target="../media/image42.jpeg" /><Relationship Id="rId8" Type="http://schemas.openxmlformats.org/officeDocument/2006/relationships/image" Target="../media/image43.jpeg" /><Relationship Id="rId9" Type="http://schemas.openxmlformats.org/officeDocument/2006/relationships/image" Target="../media/image4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7" name="Прямоугольник 2"/>
          <p:cNvSpPr>
            <a:spLocks noChangeArrowheads="1"/>
          </p:cNvSpPr>
          <p:nvPr/>
        </p:nvSpPr>
        <p:spPr bwMode="auto">
          <a:xfrm>
            <a:off x="1042988" y="2133601"/>
            <a:ext cx="7777162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Интерактивная</a:t>
            </a:r>
            <a:r>
              <a:rPr lang="ru-RU" sz="3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 игра </a:t>
            </a:r>
            <a:endParaRPr lang="ru-RU" sz="3200" b="1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нравственно-патриотическому воспитанию</a:t>
            </a:r>
            <a:br>
              <a:rPr lang="ru-RU" sz="3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 для старших дошкольников</a:t>
            </a:r>
            <a:br>
              <a:rPr lang="ru-RU" sz="3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«Военные профессии».</a:t>
            </a:r>
            <a:br>
              <a:rPr lang="ru-RU" sz="3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pPr algn="just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	Правила игры: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назвать профессии; соотнести предметы и инструменты связанные с ней, вспомнить в чем задача данной военной профессии; отгадать загадки; собрать пословицу. Данную игру можно применять на групповых занятиях, индивидуальных и самостоятельных.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6339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3 слайд: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Ребёнок открывает карточку и называет появившуюся военную профессию.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4-7 слайд: 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Воспитатель предлагает ребёнку внимательно рассмотреть картинки и выбрать подходящие для данной профессии.</a:t>
            </a:r>
          </a:p>
          <a:p>
            <a:pPr algn="just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8 слайд: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Продолжи пословицу.</a:t>
            </a:r>
          </a:p>
          <a:p>
            <a:pPr algn="just"/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859712" cy="7778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 военные профессии</a:t>
            </a:r>
          </a:p>
        </p:txBody>
      </p:sp>
      <p:pic>
        <p:nvPicPr>
          <p:cNvPr id="14338" name="Рисунок 3" descr="hello_html_62f759c1.jpg"/>
          <p:cNvPicPr>
            <a:picLocks noChangeAspect="1"/>
          </p:cNvPicPr>
          <p:nvPr/>
        </p:nvPicPr>
        <p:blipFill>
          <a:blip r:embed="rId2"/>
          <a:srcRect l="3796" t="2716" r="3928" b="3584"/>
          <a:stretch>
            <a:fillRect/>
          </a:stretch>
        </p:blipFill>
        <p:spPr bwMode="auto">
          <a:xfrm>
            <a:off x="611188" y="908050"/>
            <a:ext cx="1863725" cy="2735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9525">
            <a:solidFill>
              <a:srgbClr val="00B0F0"/>
            </a:solidFill>
            <a:miter lim="800000"/>
          </a:ln>
        </p:spPr>
      </p:pic>
      <p:pic>
        <p:nvPicPr>
          <p:cNvPr id="18435" name="Рисунок 4" descr="hello_html_163f53ca.png"/>
          <p:cNvPicPr>
            <a:picLocks noChangeAspect="1"/>
          </p:cNvPicPr>
          <p:nvPr/>
        </p:nvPicPr>
        <p:blipFill>
          <a:blip r:embed="rId3"/>
          <a:srcRect l="4207" t="6775" r="7365" b="2452"/>
          <a:stretch>
            <a:fillRect/>
          </a:stretch>
        </p:blipFill>
        <p:spPr bwMode="auto">
          <a:xfrm>
            <a:off x="4914900" y="881063"/>
            <a:ext cx="1822450" cy="27352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6" name="Рисунок 5" descr="hello_html_5687068.png"/>
          <p:cNvPicPr>
            <a:picLocks noChangeAspect="1"/>
          </p:cNvPicPr>
          <p:nvPr/>
        </p:nvPicPr>
        <p:blipFill>
          <a:blip r:embed="rId4"/>
          <a:srcRect l="7591" t="11098" r="6023" b="3532"/>
          <a:stretch>
            <a:fillRect/>
          </a:stretch>
        </p:blipFill>
        <p:spPr bwMode="auto">
          <a:xfrm>
            <a:off x="2700338" y="908050"/>
            <a:ext cx="1903412" cy="27352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7" name="Рисунок 6" descr="hello_html_11428300.jpg"/>
          <p:cNvPicPr>
            <a:picLocks noChangeAspect="1"/>
          </p:cNvPicPr>
          <p:nvPr/>
        </p:nvPicPr>
        <p:blipFill>
          <a:blip r:embed="rId5"/>
          <a:srcRect r="272"/>
          <a:stretch>
            <a:fillRect/>
          </a:stretch>
        </p:blipFill>
        <p:spPr bwMode="auto">
          <a:xfrm>
            <a:off x="6964363" y="3783013"/>
            <a:ext cx="1838325" cy="2819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8" name="Рисунок 7" descr="hello_html_m1225fda9.jpg"/>
          <p:cNvPicPr>
            <a:picLocks noChangeAspect="1"/>
          </p:cNvPicPr>
          <p:nvPr/>
        </p:nvPicPr>
        <p:blipFill>
          <a:blip r:embed="rId6"/>
          <a:srcRect l="5336" t="3693" r="4086" b="4478"/>
          <a:stretch>
            <a:fillRect/>
          </a:stretch>
        </p:blipFill>
        <p:spPr bwMode="auto">
          <a:xfrm>
            <a:off x="584200" y="3783013"/>
            <a:ext cx="1871663" cy="2790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9" name="Рисунок 8" descr="hello_html_mfe7113.jpg"/>
          <p:cNvPicPr>
            <a:picLocks noChangeAspect="1"/>
          </p:cNvPicPr>
          <p:nvPr/>
        </p:nvPicPr>
        <p:blipFill>
          <a:blip r:embed="rId7"/>
          <a:srcRect l="3755" t="1701" r="8231" b="3801"/>
          <a:stretch>
            <a:fillRect/>
          </a:stretch>
        </p:blipFill>
        <p:spPr bwMode="auto">
          <a:xfrm>
            <a:off x="6948488" y="887413"/>
            <a:ext cx="1792287" cy="27352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0" name="Рисунок 9" descr="hello_html_16933734.png"/>
          <p:cNvPicPr>
            <a:picLocks noChangeAspect="1"/>
          </p:cNvPicPr>
          <p:nvPr/>
        </p:nvPicPr>
        <p:blipFill>
          <a:blip r:embed="rId8"/>
          <a:srcRect l="4042" t="3532" r="7104" b="2452"/>
          <a:stretch>
            <a:fillRect/>
          </a:stretch>
        </p:blipFill>
        <p:spPr bwMode="auto">
          <a:xfrm>
            <a:off x="4887913" y="3805238"/>
            <a:ext cx="1865312" cy="27971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1" name="Рисунок 12" descr="59953.jpg"/>
          <p:cNvPicPr>
            <a:picLocks noChangeAspect="1"/>
          </p:cNvPicPr>
          <p:nvPr/>
        </p:nvPicPr>
        <p:blipFill>
          <a:blip r:embed="rId9"/>
          <a:srcRect l="15022" t="9052" r="5229" b="5901"/>
          <a:stretch>
            <a:fillRect/>
          </a:stretch>
        </p:blipFill>
        <p:spPr bwMode="auto">
          <a:xfrm>
            <a:off x="2700338" y="3789363"/>
            <a:ext cx="1973262" cy="28035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Багетная рамка 1"/>
          <p:cNvSpPr/>
          <p:nvPr/>
        </p:nvSpPr>
        <p:spPr>
          <a:xfrm>
            <a:off x="998538" y="2203450"/>
            <a:ext cx="44450" cy="44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Управляющая кнопка: справка 19">
            <a:hlinkClick action="ppaction://noaction" highlightClick="1"/>
          </p:cNvPr>
          <p:cNvSpPr/>
          <p:nvPr/>
        </p:nvSpPr>
        <p:spPr>
          <a:xfrm>
            <a:off x="634082" y="915491"/>
            <a:ext cx="1855117" cy="2707183"/>
          </a:xfrm>
          <a:prstGeom prst="actionButtonHelp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правка 29">
            <a:hlinkClick action="ppaction://noaction" highlightClick="1"/>
          </p:cNvPr>
          <p:cNvSpPr/>
          <p:nvPr/>
        </p:nvSpPr>
        <p:spPr>
          <a:xfrm>
            <a:off x="6969671" y="3789363"/>
            <a:ext cx="1855117" cy="2813050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правка 30">
            <a:hlinkClick action="ppaction://noaction" highlightClick="1"/>
          </p:cNvPr>
          <p:cNvSpPr/>
          <p:nvPr/>
        </p:nvSpPr>
        <p:spPr>
          <a:xfrm>
            <a:off x="4898108" y="3783013"/>
            <a:ext cx="1855117" cy="2819400"/>
          </a:xfrm>
          <a:prstGeom prst="actionButtonHelp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справка 31">
            <a:hlinkClick action="ppaction://noaction" highlightClick="1"/>
          </p:cNvPr>
          <p:cNvSpPr/>
          <p:nvPr/>
        </p:nvSpPr>
        <p:spPr>
          <a:xfrm>
            <a:off x="2724485" y="3765302"/>
            <a:ext cx="1949115" cy="2837111"/>
          </a:xfrm>
          <a:prstGeom prst="actionButtonHel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правка 32">
            <a:hlinkClick action="ppaction://noaction" highlightClick="1"/>
          </p:cNvPr>
          <p:cNvSpPr/>
          <p:nvPr/>
        </p:nvSpPr>
        <p:spPr>
          <a:xfrm>
            <a:off x="600746" y="3789363"/>
            <a:ext cx="1855117" cy="2784475"/>
          </a:xfrm>
          <a:prstGeom prst="actionButtonHelp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правка 33">
            <a:hlinkClick action="ppaction://noaction" highlightClick="1"/>
          </p:cNvPr>
          <p:cNvSpPr/>
          <p:nvPr/>
        </p:nvSpPr>
        <p:spPr>
          <a:xfrm>
            <a:off x="6969671" y="881063"/>
            <a:ext cx="1855117" cy="2762250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правка 34">
            <a:hlinkClick action="ppaction://noaction" highlightClick="1"/>
          </p:cNvPr>
          <p:cNvSpPr/>
          <p:nvPr/>
        </p:nvSpPr>
        <p:spPr>
          <a:xfrm>
            <a:off x="4860925" y="894358"/>
            <a:ext cx="1892300" cy="2707183"/>
          </a:xfrm>
          <a:prstGeom prst="actionButtonHelp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правка 35">
            <a:hlinkClick action="ppaction://noaction" highlightClick="1"/>
          </p:cNvPr>
          <p:cNvSpPr/>
          <p:nvPr/>
        </p:nvSpPr>
        <p:spPr>
          <a:xfrm>
            <a:off x="2715519" y="922089"/>
            <a:ext cx="1909414" cy="2707183"/>
          </a:xfrm>
          <a:prstGeom prst="actionButtonHelp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/>
      <p:bldP spid="30" grpId="1"/>
      <p:bldP spid="31" grpId="2"/>
      <p:bldP spid="32" grpId="3"/>
      <p:bldP spid="33" grpId="4"/>
      <p:bldP spid="34" grpId="5"/>
      <p:bldP spid="35" grpId="6"/>
      <p:bldP spid="36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C:\Users\user\Desktop\hello_html_163f53ca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1538" y="118443"/>
            <a:ext cx="2286388" cy="30881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3507582" y="10509"/>
            <a:ext cx="45354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нужно пограничнику?</a:t>
            </a:r>
            <a:endParaRPr lang="ru-RU" sz="2400" b="1" u="sng">
              <a:solidFill>
                <a:srgbClr val="00B050"/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443288" y="708404"/>
            <a:ext cx="1439863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75463" y="692150"/>
            <a:ext cx="1441450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148263" y="692150"/>
            <a:ext cx="1439862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pic>
        <p:nvPicPr>
          <p:cNvPr id="15" name="Рисунок 14" descr="http://printonic.ru/uploads/images/2016/04/15/.tmb/thumb_img_5710ae42d9055_resize_900_5000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79512" y="3717032"/>
            <a:ext cx="2222354" cy="29180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463" name="Рисунок 15" descr="C:\Users\user\Desktop\63799d792bb711f250d1c48cb611b73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6671" y="2385409"/>
            <a:ext cx="1354138" cy="9048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64" name="Рисунок 16" descr="C:\Users\user\Desktop\imgpreview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10089" y="2395860"/>
            <a:ext cx="1108220" cy="92201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Рисунок 17" descr="C:\Users\user\Desktop\202220906_ccc6bf9a0a6ed7f0c01da8b5252df5a4_80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508875" y="5683250"/>
            <a:ext cx="1409700" cy="9334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67" name="Рисунок 22" descr="C:\Users\user\Desktop\Автомат-АК-47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987110" y="2423492"/>
            <a:ext cx="1249362" cy="9128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468" name="Rectangle 4"/>
          <p:cNvSpPr>
            <a:spLocks noChangeArrowheads="1"/>
          </p:cNvSpPr>
          <p:nvPr/>
        </p:nvSpPr>
        <p:spPr bwMode="auto">
          <a:xfrm>
            <a:off x="3419474" y="4065589"/>
            <a:ext cx="1439863" cy="10541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Rectangle 4"/>
          <p:cNvSpPr>
            <a:spLocks noChangeArrowheads="1"/>
          </p:cNvSpPr>
          <p:nvPr/>
        </p:nvSpPr>
        <p:spPr bwMode="auto">
          <a:xfrm>
            <a:off x="5148263" y="4081377"/>
            <a:ext cx="1439862" cy="103672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Rectangle 4"/>
          <p:cNvSpPr>
            <a:spLocks noChangeArrowheads="1"/>
          </p:cNvSpPr>
          <p:nvPr/>
        </p:nvSpPr>
        <p:spPr bwMode="auto">
          <a:xfrm>
            <a:off x="6836610" y="4090061"/>
            <a:ext cx="1441450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Прямоугольник 2"/>
          <p:cNvSpPr>
            <a:spLocks noChangeArrowheads="1"/>
          </p:cNvSpPr>
          <p:nvPr/>
        </p:nvSpPr>
        <p:spPr bwMode="auto">
          <a:xfrm>
            <a:off x="4067175" y="3500438"/>
            <a:ext cx="304006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нужно лётчику?</a:t>
            </a:r>
            <a:endParaRPr lang="ru-RU" sz="2400" b="1" u="sng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Рисунок 20" descr="C:\Users\user\Desktop\Desantnik_parashiutist_Anton_Novoderezhkin_TASS_1000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822015" y="5746371"/>
            <a:ext cx="1284848" cy="88620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Рисунок 18" descr="C:\Users\user\Desktop\desktopwallpapers.org.ua-32070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083300" y="5683250"/>
            <a:ext cx="1238250" cy="949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" name="Рисунок 21" descr="C:\Users\user\Desktop\9.jpg568b8ea9-9a25-40a7-a27e-d44a4ad996f2Original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510089" y="5726996"/>
            <a:ext cx="1360486" cy="90558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18" name="Picture 2" descr="https://w7.pngwing.com/pngs/610/843/png-transparent-ship-s-wheel-steering-wheel-wheel-transport-ship-anchor.pn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525483" y="2420888"/>
            <a:ext cx="1006957" cy="8770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3.7037E-06 L 0.0717 -0.23449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-1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2.59259E-06 L -4.72222E-06 -0.11158 C -4.72222E-06 -0.16135 0.02119 -0.22269 0.03855 -0.22269 L 0.07726 -0.22269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1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6 3.33333E-06 L 3.88889E-06 -0.11343 C 3.88889E-06 -0.16436 0.02847 -0.22686 0.05173 -0.22686 L 0.10364 -0.22686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95 L -0.00139 -0.12524 C -0.00139 -0.17732 0.02378 -0.24098 0.04462 -0.24098 L 0.09062 -0.24098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-1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2.59259E-06 L 3.33333E-06 -0.1206 C 3.33333E-06 -0.175 0.02795 -0.24121 0.05069 -0.24121 L 0.10191 -0.24121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1.11111E-06 L 0.06667 -0.23195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 descr="C:\Users\user\Desktop\07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8885" y="580303"/>
            <a:ext cx="2242550" cy="27046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482" name="Заголовок 5"/>
          <p:cNvSpPr>
            <a:spLocks noGrp="1"/>
          </p:cNvSpPr>
          <p:nvPr>
            <p:ph type="title"/>
          </p:nvPr>
        </p:nvSpPr>
        <p:spPr>
          <a:xfrm>
            <a:off x="3276600" y="188913"/>
            <a:ext cx="4967288" cy="404812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Что нужно танкисту?</a:t>
            </a:r>
            <a:br>
              <a:rPr lang="ru-RU" sz="1800" b="1" u="sng" smtClean="0">
                <a:solidFill>
                  <a:srgbClr val="FFC000"/>
                </a:solidFill>
              </a:rPr>
            </a:br>
            <a:endParaRPr lang="ru-RU" sz="1800" b="1" smtClean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867171" y="607219"/>
            <a:ext cx="1441450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487314" y="620713"/>
            <a:ext cx="1441450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276600" y="620713"/>
            <a:ext cx="1439863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pic>
        <p:nvPicPr>
          <p:cNvPr id="11" name="Рисунок 10" descr="C:\Users\user\Desktop\14-2bpjh_enl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52249" y="3717032"/>
            <a:ext cx="2209186" cy="26858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6677383" y="4391026"/>
            <a:ext cx="1441450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5040312" y="4376738"/>
            <a:ext cx="1447002" cy="1022351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3276600" y="4365625"/>
            <a:ext cx="1511300" cy="10461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pic>
        <p:nvPicPr>
          <p:cNvPr id="21" name="Рисунок 20" descr="C:\Users\user\Desktop\Шлем_танкиста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95963" y="2636838"/>
            <a:ext cx="1370012" cy="8826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" name="Содержимое 3" descr="298281-Berserker_1920x12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663825" y="2535237"/>
            <a:ext cx="1368425" cy="9572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" name="Рисунок 22" descr="C:\Users\user\Desktop\vdv-800x80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555876" y="5732464"/>
            <a:ext cx="1385340" cy="97141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5" name="Рисунок 24" descr="C:\Users\user\Desktop\Visionking-8x40-HD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795963" y="5732463"/>
            <a:ext cx="1370012" cy="86488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96" name="Рисунок 25" descr="C:\Users\user\Desktop\0_5e6f1_5efe852f_XL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211639" y="5732462"/>
            <a:ext cx="1367829" cy="95808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211638" y="2565400"/>
            <a:ext cx="1281112" cy="8747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498" name="Прямоугольник 26"/>
          <p:cNvSpPr>
            <a:spLocks noChangeArrowheads="1"/>
          </p:cNvSpPr>
          <p:nvPr/>
        </p:nvSpPr>
        <p:spPr bwMode="auto">
          <a:xfrm>
            <a:off x="4356100" y="3789363"/>
            <a:ext cx="38163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нужно десантнику?</a:t>
            </a:r>
            <a:endParaRPr lang="ru-RU" sz="24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6" name="Picture 4" descr="https://sportishka.com/uploads/posts/2022-11/1667513511_41-sportishka-com-p-rantsevii-parashyut-pinterest-45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452320" y="2697746"/>
            <a:ext cx="1234952" cy="82433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5732463"/>
            <a:ext cx="1234950" cy="864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-1.85185E-06 L 4.16667E-06 -0.13958 C 4.16667E-06 -0.20231 0.02013 -0.27893 0.03645 -0.27893 L 0.07326 -0.27893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-1.48148E-06 L 4.44444E-06 -0.14004 C 4.44444E-06 -0.20278 0.02326 -0.27963 0.04253 -0.27963 L 0.08524 -0.27963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2.59259E-06 L -5.55556E-07 -0.14074 C -5.55556E-07 -0.20347 0.02222 -0.28032 0.04097 -0.28032 L 0.08264 -0.28032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14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2.96296E-06 L 1.66667E-06 -0.09838 C 1.66667E-06 -0.14282 0.02344 -0.19676 0.04271 -0.19676 L 0.08576 -0.19676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9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2.59259E-06 L 0.10035 -0.18426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2.96296E-06 L 0.09791 -0.1882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065588" y="42863"/>
            <a:ext cx="3671887" cy="547687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нужно моряку?</a:t>
            </a:r>
          </a:p>
        </p:txBody>
      </p:sp>
      <p:pic>
        <p:nvPicPr>
          <p:cNvPr id="3" name="Рисунок 2" descr="C:\Users\user\Desktop\hello_html_mfe7113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9857" y="238348"/>
            <a:ext cx="2526660" cy="3150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C:\Users\user\Desktop\75871_html_16933734.pn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47392" y="3642740"/>
            <a:ext cx="2516912" cy="2952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164388" y="4221163"/>
            <a:ext cx="1439862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5491162" y="4214316"/>
            <a:ext cx="1384301" cy="1040606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3816350" y="4246860"/>
            <a:ext cx="1441450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7092950" y="620713"/>
            <a:ext cx="1439863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5435600" y="620713"/>
            <a:ext cx="1439863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Rectangle 4"/>
          <p:cNvSpPr>
            <a:spLocks noChangeArrowheads="1"/>
          </p:cNvSpPr>
          <p:nvPr/>
        </p:nvSpPr>
        <p:spPr bwMode="auto">
          <a:xfrm>
            <a:off x="3708400" y="620713"/>
            <a:ext cx="1439863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pic>
        <p:nvPicPr>
          <p:cNvPr id="13" name="Рисунок 12" descr="C:\Users\user\Desktop\desktopwallpapers.org.ua-2616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87823" y="2564904"/>
            <a:ext cx="1338855" cy="89257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Рисунок 13" descr="C:\Users\user\Desktop\3535.1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56124" y="2512045"/>
            <a:ext cx="1224136" cy="89257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Рисунок 14" descr="C:\Users\user\Desktop\125790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868145" y="2499999"/>
            <a:ext cx="1296143" cy="92895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" name="Рисунок 16" descr="C:\Users\user\Desktop\155401_001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987824" y="5761964"/>
            <a:ext cx="1231706" cy="90734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Рисунок 18" descr="C:\Users\user\Desktop\cd341413527d67e4d11cc05ad45da909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044406" y="5691364"/>
            <a:ext cx="1399406" cy="97865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" name="Рисунок 19" descr="C:\Users\user\Desktop\launch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543050" y="5726265"/>
            <a:ext cx="1309147" cy="91654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522" name="Прямоугольник 21"/>
          <p:cNvSpPr>
            <a:spLocks noChangeArrowheads="1"/>
          </p:cNvSpPr>
          <p:nvPr/>
        </p:nvSpPr>
        <p:spPr bwMode="auto">
          <a:xfrm>
            <a:off x="4427538" y="3644900"/>
            <a:ext cx="35290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Что нужно подводнику?</a:t>
            </a:r>
            <a:endParaRPr lang="ru-RU" sz="2400">
              <a:solidFill>
                <a:srgbClr val="92D050"/>
              </a:solidFill>
            </a:endParaRPr>
          </a:p>
        </p:txBody>
      </p:sp>
      <p:pic>
        <p:nvPicPr>
          <p:cNvPr id="7170" name="Picture 2" descr="https://zamanilka.ru/wp-content/uploads/2022/02/kartinki-tank-190222-9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565161" y="2536035"/>
            <a:ext cx="1399328" cy="892965"/>
          </a:xfrm>
          <a:prstGeom prst="rect">
            <a:avLst/>
          </a:prstGeom>
          <a:noFill/>
        </p:spPr>
      </p:pic>
      <p:pic>
        <p:nvPicPr>
          <p:cNvPr id="21" name="Picture 10" descr="https://w.forfun.com/fetch/b7/b7461c12f6e90d84f50bc8bcc22e8a26.jpe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613573" y="5778716"/>
            <a:ext cx="1382554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7037E-07 L 0.08663 -0.27755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06 L 0.14184 -0.26829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0 L 0.10642 -0.21019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-3.7037E-07 L 0.10851 -0.20556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0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06 L 0.13316 -0.20926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1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0 L 0.10973 -0.25671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708400" y="115888"/>
            <a:ext cx="4535488" cy="433387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нужно артиллеристу?</a:t>
            </a:r>
          </a:p>
        </p:txBody>
      </p:sp>
      <p:pic>
        <p:nvPicPr>
          <p:cNvPr id="3" name="Рисунок 2" descr="C:\Users\user\Desktop\203ad7ea49cb38e2d146a2203b80f4f3.jpe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6947" y="256070"/>
            <a:ext cx="2522845" cy="31009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C:\Users\user\Desktop\cd0bd485a58cac84b5b541ffe9ab138b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67010" y="3573016"/>
            <a:ext cx="2532782" cy="3047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708400" y="692150"/>
            <a:ext cx="1439863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364163" y="692150"/>
            <a:ext cx="1439862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7164388" y="4149725"/>
            <a:ext cx="1439862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5508625" y="4149725"/>
            <a:ext cx="1439863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Rectangle 4"/>
          <p:cNvSpPr>
            <a:spLocks noChangeArrowheads="1"/>
          </p:cNvSpPr>
          <p:nvPr/>
        </p:nvSpPr>
        <p:spPr bwMode="auto">
          <a:xfrm>
            <a:off x="3779838" y="4149725"/>
            <a:ext cx="1439862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7019925" y="692150"/>
            <a:ext cx="1439863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pic>
        <p:nvPicPr>
          <p:cNvPr id="22538" name="Рисунок 12" descr="C:\Users\user\Desktop\1323688920_6b7_0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31840" y="2564904"/>
            <a:ext cx="1296144" cy="90644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39" name="Рисунок 13" descr="C:\Users\user\Desktop\26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4008" y="2564904"/>
            <a:ext cx="1306832" cy="86409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40" name="Рисунок 14" descr="C:\Users\user\Desktop\org_cdjg607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84168" y="2564904"/>
            <a:ext cx="1295549" cy="86409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42" name="Рисунок 16" descr="C:\Users\user\Desktop\1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987824" y="5805264"/>
            <a:ext cx="1173234" cy="86563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43" name="Рисунок 17" descr="C:\Users\user\Desktop\Sapers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765340" y="5805264"/>
            <a:ext cx="1255626" cy="87949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45" name="Рисунок 20" descr="C:\Users\user\Desktop\196718w540zc0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355976" y="5805264"/>
            <a:ext cx="1296144" cy="86563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2546" name="Прямоугольник 21"/>
          <p:cNvSpPr>
            <a:spLocks noChangeArrowheads="1"/>
          </p:cNvSpPr>
          <p:nvPr/>
        </p:nvSpPr>
        <p:spPr bwMode="auto">
          <a:xfrm>
            <a:off x="4067175" y="3573463"/>
            <a:ext cx="41052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Что нужно </a:t>
            </a:r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саперу?</a:t>
            </a:r>
            <a:endParaRPr lang="ru-RU" sz="2400"/>
          </a:p>
        </p:txBody>
      </p:sp>
      <p:pic>
        <p:nvPicPr>
          <p:cNvPr id="6148" name="Picture 4" descr="https://hdpic.club/uploads/posts/2022-01/1642717993_29-hdpic-club-p-kharbii-vertolet-foto-53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621186" y="2564904"/>
            <a:ext cx="1354117" cy="864096"/>
          </a:xfrm>
          <a:prstGeom prst="rect">
            <a:avLst/>
          </a:prstGeom>
          <a:noFill/>
        </p:spPr>
      </p:pic>
      <p:pic>
        <p:nvPicPr>
          <p:cNvPr id="22" name="Picture 6" descr="http://s3.fotokto.ru/photo/full/574/5748287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234145" y="5805264"/>
            <a:ext cx="1391103" cy="9182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6 3.7037E-06 L 1.94444E-06 -0.13287 C 1.94444E-06 -0.19236 0.01944 -0.26551 0.03541 -0.26551 L 0.07083 -0.26551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2.96296E-06 L -2.77778E-07 -0.13125 C -2.77778E-07 -0.19028 0.02361 -0.2625 0.04306 -0.2625 L 0.08611 -0.2625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2.96296E-06 L -4.72222E-06 -0.12616 C -4.72222E-06 -0.18264 0.03039 -0.25209 0.05504 -0.25209 L 0.11025 -0.25209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2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7.40741E-07 L 1.38889E-06 -0.11111 C 1.38889E-06 -0.16111 0.02847 -0.22222 0.05173 -0.22222 L 0.10347 -0.22222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06 -7.40741E-07 L -2.22222E-06 -0.11343 C -2.22222E-06 -0.16412 0.03889 -0.22662 0.07084 -0.22662 L 0.14167 -0.22662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1.85185E-06 L -1.94444E-06 -0.11875 C -1.94444E-06 -0.17199 0.0434 -0.23727 0.07882 -0.23727 L 0.15764 -0.23727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Собери пословицу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259632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tx1">
                    <a:lumMod val="95000"/>
                  </a:schemeClr>
                </a:solidFill>
              </a:rPr>
              <a:t>Тяжело в </a:t>
            </a:r>
            <a:r>
              <a:rPr lang="ru-RU" sz="2400" b="1" smtClean="0">
                <a:solidFill>
                  <a:schemeClr val="tx1">
                    <a:lumMod val="95000"/>
                  </a:schemeClr>
                </a:solidFill>
              </a:rPr>
              <a:t>учении-</a:t>
            </a:r>
            <a:endParaRPr lang="ru-RU" sz="2400" b="1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243658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Aft>
                <a:spcPct val="0"/>
              </a:spcAft>
              <a:defRPr/>
            </a:pPr>
            <a:r>
              <a:rPr lang="ru-RU" sz="2400" b="1">
                <a:solidFill>
                  <a:srgbClr val="FFFF00"/>
                </a:solidFill>
              </a:rPr>
              <a:t>с нею вся страна</a:t>
            </a:r>
            <a:r>
              <a:rPr lang="ru-RU" sz="2400" b="1" smtClean="0">
                <a:solidFill>
                  <a:srgbClr val="FFFF00"/>
                </a:solidFill>
              </a:rPr>
              <a:t>.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072263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ru-RU" sz="2400" b="1" smtClean="0">
                <a:solidFill>
                  <a:schemeClr val="tx1">
                    <a:lumMod val="95000"/>
                  </a:schemeClr>
                </a:solidFill>
              </a:rPr>
              <a:t>Смелость</a:t>
            </a:r>
            <a:endParaRPr lang="ru-RU" sz="2400" b="1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284" y="2884894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tx1">
                    <a:lumMod val="95000"/>
                  </a:schemeClr>
                </a:solidFill>
              </a:rPr>
              <a:t>Тот герой</a:t>
            </a:r>
            <a:endParaRPr lang="ru-RU" b="1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989" y="3499810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ru-RU" sz="2400" b="1">
                <a:solidFill>
                  <a:schemeClr val="tx1">
                    <a:lumMod val="95000"/>
                  </a:schemeClr>
                </a:solidFill>
              </a:rPr>
              <a:t>Солдатское </a:t>
            </a:r>
            <a:r>
              <a:rPr lang="ru-RU" sz="2400" b="1" smtClean="0">
                <a:solidFill>
                  <a:schemeClr val="tx1">
                    <a:lumMod val="95000"/>
                  </a:schemeClr>
                </a:solidFill>
              </a:rPr>
              <a:t>дело-</a:t>
            </a:r>
            <a:endParaRPr lang="ru-RU" sz="2400" b="1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8950" y="5833883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легко в </a:t>
            </a:r>
            <a:r>
              <a:rPr lang="ru-RU" sz="2400" b="1" smtClean="0">
                <a:solidFill>
                  <a:srgbClr val="FFFF00"/>
                </a:solidFill>
              </a:rPr>
              <a:t>бою.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0417" y="5151487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ru-RU" sz="2400" b="1">
                <a:solidFill>
                  <a:srgbClr val="FFFF00"/>
                </a:solidFill>
              </a:rPr>
              <a:t>города берёт</a:t>
            </a:r>
            <a:r>
              <a:rPr lang="ru-RU" sz="2400" b="1" smtClean="0">
                <a:solidFill>
                  <a:srgbClr val="FFFF00"/>
                </a:solidFill>
              </a:rPr>
              <a:t>.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8950" y="4413042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ru-RU" sz="2400" b="1">
                <a:solidFill>
                  <a:srgbClr val="FFFF00"/>
                </a:solidFill>
              </a:rPr>
              <a:t>ученье и труд</a:t>
            </a:r>
            <a:r>
              <a:rPr lang="ru-RU" sz="2400" b="1" smtClean="0">
                <a:solidFill>
                  <a:srgbClr val="FFFF00"/>
                </a:solidFill>
              </a:rPr>
              <a:t>.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0418" y="3325803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тот от меча и погибнет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0418" y="2238564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кто за Родину горой</a:t>
            </a:r>
            <a:r>
              <a:rPr lang="ru-RU" sz="2400" b="1" smtClean="0">
                <a:solidFill>
                  <a:srgbClr val="FFFF00"/>
                </a:solidFill>
              </a:rPr>
              <a:t>.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7" y="4431723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ru-RU" sz="2400" b="1">
                <a:solidFill>
                  <a:schemeClr val="tx1">
                    <a:lumMod val="95000"/>
                  </a:schemeClr>
                </a:solidFill>
              </a:rPr>
              <a:t>Кто с мечом к нам придет,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7" y="5464551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ru-RU" sz="2400" b="1">
                <a:solidFill>
                  <a:schemeClr val="tx1">
                    <a:lumMod val="95000"/>
                  </a:schemeClr>
                </a:solidFill>
              </a:rPr>
              <a:t>Наша Армия не одна -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419872" y="1490464"/>
            <a:ext cx="1656184" cy="4574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381659" y="2303095"/>
            <a:ext cx="1766405" cy="3079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363985" y="2654062"/>
            <a:ext cx="1712071" cy="461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381659" y="3842707"/>
            <a:ext cx="1766405" cy="8011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563888" y="3777589"/>
            <a:ext cx="1584176" cy="1069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371364" y="1652863"/>
            <a:ext cx="1704692" cy="4327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686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Ion</Template>
  <Company/>
  <PresentationFormat>On-screen Show (4:3)</PresentationFormat>
  <Paragraphs>35</Paragraphs>
  <Slides>9</Slides>
  <Notes>1</Notes>
  <TotalTime>1370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6">
      <vt:lpstr>Arial</vt:lpstr>
      <vt:lpstr>Century Gothic</vt:lpstr>
      <vt:lpstr>Wingdings 3</vt:lpstr>
      <vt:lpstr>Calibri Light</vt:lpstr>
      <vt:lpstr>Calibri</vt:lpstr>
      <vt:lpstr>Times New Roman</vt:lpstr>
      <vt:lpstr>Ион</vt:lpstr>
      <vt:lpstr>PowerPoint Presentation</vt:lpstr>
      <vt:lpstr>	Правила игры: назвать профессии; соотнести предметы и инструменты связанные с ней, вспомнить в чем задача данной военной профессии; отгадать загадки; собрать пословицу. Данную игру можно применять на групповых занятиях, индивидуальных и самостоятельных.</vt:lpstr>
      <vt:lpstr>Назови военные профессии</vt:lpstr>
      <vt:lpstr>PowerPoint Presentation</vt:lpstr>
      <vt:lpstr>Что нужно танкисту?</vt:lpstr>
      <vt:lpstr>Что нужно моряку?</vt:lpstr>
      <vt:lpstr>Что нужно артиллеристу?</vt:lpstr>
      <vt:lpstr>Собери пословицу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дом</dc:creator>
  <cp:lastModifiedBy>Света</cp:lastModifiedBy>
  <cp:revision>162</cp:revision>
  <dcterms:created xsi:type="dcterms:W3CDTF">2020-02-16T06:52:04Z</dcterms:created>
  <dcterms:modified xsi:type="dcterms:W3CDTF">2025-01-21T21:34:12Z</dcterms:modified>
</cp:coreProperties>
</file>