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6" r:id="rId15"/>
    <p:sldId id="273" r:id="rId16"/>
    <p:sldId id="277" r:id="rId17"/>
    <p:sldId id="278" r:id="rId18"/>
    <p:sldId id="279" r:id="rId19"/>
    <p:sldId id="29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D"/>
    <a:srgbClr val="FBCDA7"/>
    <a:srgbClr val="9FEF57"/>
    <a:srgbClr val="B3EBFF"/>
    <a:srgbClr val="85B31D"/>
    <a:srgbClr val="E8F381"/>
    <a:srgbClr val="C2F593"/>
    <a:srgbClr val="FFFF57"/>
    <a:srgbClr val="FABD8A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7504" y="843558"/>
            <a:ext cx="8928992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>
                  <a:noFill/>
                </a:ln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Автор шаблона: 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Панова Валентина Викторовна</a:t>
            </a:r>
            <a:r>
              <a:rPr lang="ru-RU" sz="3200" b="1" cap="none" spc="0" baseline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  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i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учитель начальных классов </a:t>
            </a:r>
            <a:r>
              <a:rPr lang="ru-RU" sz="1800" b="1" i="1" cap="none" spc="0" baseline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1800" b="1" i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МБОУ «Селекционная СОШ» </a:t>
            </a:r>
            <a:r>
              <a:rPr lang="ru-RU" sz="1800" b="1" i="1" cap="none" spc="0" baseline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r>
              <a:rPr lang="ru-RU" sz="1800" b="1" i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Льговского района Курской области</a:t>
            </a:r>
          </a:p>
          <a:p>
            <a:pPr algn="ctr">
              <a:lnSpc>
                <a:spcPct val="150000"/>
              </a:lnSpc>
            </a:pPr>
            <a:r>
              <a:rPr lang="ru-RU" sz="1800" b="1" i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2019 год</a:t>
            </a:r>
            <a:endParaRPr lang="ru-RU" sz="1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000226" y="3435846"/>
            <a:ext cx="31435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Слайд не удалять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81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496" y="-205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Панова В. В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tectivebookshop.ru/image/1016557640.jpg" TargetMode="External"/><Relationship Id="rId13" Type="http://schemas.openxmlformats.org/officeDocument/2006/relationships/hyperlink" Target="https://i.pinimg.com/originals/5f/97/e3/5f97e3ee7f4d989b5b5512b982b64d19.png" TargetMode="External"/><Relationship Id="rId18" Type="http://schemas.openxmlformats.org/officeDocument/2006/relationships/hyperlink" Target="https://u7.uidownload.com/vector/362/269/vector-set-of-cute-school-children-design-vector-material-05-eps-thumbnail.jpg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comfortoria.ru/wp-content/uploads/2016/11/karandash.jpg" TargetMode="External"/><Relationship Id="rId12" Type="http://schemas.openxmlformats.org/officeDocument/2006/relationships/hyperlink" Target="https://fs00.infourok.ru/images/doc/219/3973/2/img6.jpg" TargetMode="External"/><Relationship Id="rId17" Type="http://schemas.openxmlformats.org/officeDocument/2006/relationships/hyperlink" Target="https://toystoys.md/wp-content/uploads/2020/04/42801_CARIOCA_Fluo_Open-1_2-zip-1200x898.jpg" TargetMode="External"/><Relationship Id="rId2" Type="http://schemas.openxmlformats.org/officeDocument/2006/relationships/slide" Target="slide1.xml"/><Relationship Id="rId16" Type="http://schemas.openxmlformats.org/officeDocument/2006/relationships/hyperlink" Target="https://rosobrkonkurs.ru/images/zakladki_svoimi_rukami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dn1.ozone.ru/multimedia/1014763569.jpg" TargetMode="External"/><Relationship Id="rId11" Type="http://schemas.openxmlformats.org/officeDocument/2006/relationships/hyperlink" Target="https://easyen.ru/load/shablony_prezentacij/igry_viktoriny_testy/shablon_igry_viktoriny_khochu_igrat/528-1-0-68754" TargetMode="External"/><Relationship Id="rId5" Type="http://schemas.openxmlformats.org/officeDocument/2006/relationships/hyperlink" Target="https://cdn.svyaznoy.ru/upload/iblock/ade951399a1dda181ecb6e666383b566/1.jpg" TargetMode="External"/><Relationship Id="rId15" Type="http://schemas.openxmlformats.org/officeDocument/2006/relationships/hyperlink" Target="https://kunchi.ru/i/imgs/main-cdn.goods.ru/hlr-system/1543569414/100023931925b0.jpeg" TargetMode="External"/><Relationship Id="rId10" Type="http://schemas.openxmlformats.org/officeDocument/2006/relationships/hyperlink" Target="https://ds04.infourok.ru/uploads/ex/037f/000ab1de-422f4bee/hello_html_m5940e4c3.png" TargetMode="External"/><Relationship Id="rId19" Type="http://schemas.openxmlformats.org/officeDocument/2006/relationships/hyperlink" Target="https://www.nicepng.com/png/full/366-3663667_petal-clipart-wallpaper-flower-with-6-petals-clipart.png" TargetMode="External"/><Relationship Id="rId4" Type="http://schemas.microsoft.com/office/2007/relationships/hdphoto" Target="../media/hdphoto2.wdp"/><Relationship Id="rId9" Type="http://schemas.openxmlformats.org/officeDocument/2006/relationships/hyperlink" Target="https://ds04.infourok.ru/uploads/ex/0028/0012d85f-bd5e9c62/img7.jpg" TargetMode="External"/><Relationship Id="rId14" Type="http://schemas.openxmlformats.org/officeDocument/2006/relationships/hyperlink" Target="https://index24.ru/upload/iblock/c91/dd724bf8d7bb348675a1a09c07e96ad0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4.xml"/><Relationship Id="rId18" Type="http://schemas.openxmlformats.org/officeDocument/2006/relationships/slide" Target="slide11.xml"/><Relationship Id="rId3" Type="http://schemas.openxmlformats.org/officeDocument/2006/relationships/slide" Target="slide18.xml"/><Relationship Id="rId7" Type="http://schemas.openxmlformats.org/officeDocument/2006/relationships/slide" Target="slide16.xml"/><Relationship Id="rId12" Type="http://schemas.openxmlformats.org/officeDocument/2006/relationships/slide" Target="slide5.xml"/><Relationship Id="rId17" Type="http://schemas.openxmlformats.org/officeDocument/2006/relationships/slide" Target="slide7.xml"/><Relationship Id="rId2" Type="http://schemas.openxmlformats.org/officeDocument/2006/relationships/image" Target="../media/image3.png"/><Relationship Id="rId16" Type="http://schemas.openxmlformats.org/officeDocument/2006/relationships/slide" Target="slide8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5" Type="http://schemas.openxmlformats.org/officeDocument/2006/relationships/slide" Target="slide10.xml"/><Relationship Id="rId10" Type="http://schemas.openxmlformats.org/officeDocument/2006/relationships/slide" Target="slide12.xml"/><Relationship Id="rId19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4.xml"/><Relationship Id="rId1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>
            <a:hlinkClick r:id="" action="ppaction://hlinkshowjump?jump=nextslide"/>
          </p:cNvPr>
          <p:cNvSpPr/>
          <p:nvPr/>
        </p:nvSpPr>
        <p:spPr>
          <a:xfrm>
            <a:off x="7380312" y="4434706"/>
            <a:ext cx="1323262" cy="562630"/>
          </a:xfrm>
          <a:prstGeom prst="ellipse">
            <a:avLst/>
          </a:prstGeom>
          <a:solidFill>
            <a:srgbClr val="B3EBF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5535" y="1203598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5400" b="1" kern="1800" dirty="0">
                <a:solidFill>
                  <a:srgbClr val="265E15"/>
                </a:solidFill>
                <a:latin typeface="Georgia" pitchFamily="18" charset="0"/>
                <a:ea typeface="Times New Roman"/>
              </a:rPr>
              <a:t> </a:t>
            </a:r>
            <a:r>
              <a:rPr lang="ru-RU" sz="4800" b="1" kern="1800" dirty="0">
                <a:solidFill>
                  <a:schemeClr val="accent2"/>
                </a:solidFill>
                <a:latin typeface="Georgia" pitchFamily="18" charset="0"/>
                <a:ea typeface="Times New Roman"/>
              </a:rPr>
              <a:t>Викторина</a:t>
            </a:r>
            <a:r>
              <a:rPr lang="ru-RU" sz="4800" b="1" kern="1800" dirty="0">
                <a:solidFill>
                  <a:srgbClr val="265E15"/>
                </a:solidFill>
                <a:latin typeface="Georgia" pitchFamily="18" charset="0"/>
                <a:ea typeface="Times New Roman"/>
              </a:rPr>
              <a:t> </a:t>
            </a:r>
          </a:p>
          <a:p>
            <a:pPr lvl="0" algn="ctr"/>
            <a:r>
              <a:rPr lang="ru-RU" sz="5400" b="1" kern="1800" dirty="0">
                <a:solidFill>
                  <a:srgbClr val="0070C0"/>
                </a:solidFill>
                <a:latin typeface="Georgia" pitchFamily="18" charset="0"/>
                <a:ea typeface="Times New Roman"/>
              </a:rPr>
              <a:t>«На пороге школы» 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7" name="Рамка 46"/>
          <p:cNvSpPr/>
          <p:nvPr/>
        </p:nvSpPr>
        <p:spPr>
          <a:xfrm>
            <a:off x="2842803" y="4716021"/>
            <a:ext cx="3674415" cy="347633"/>
          </a:xfrm>
          <a:prstGeom prst="frame">
            <a:avLst/>
          </a:prstGeom>
          <a:solidFill>
            <a:srgbClr val="FFC000"/>
          </a:solidFill>
          <a:ln w="127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Калюжная Ф.С.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282406"/>
            <a:ext cx="1754419" cy="170568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51520" y="267494"/>
            <a:ext cx="1152128" cy="576064"/>
            <a:chOff x="251520" y="267494"/>
            <a:chExt cx="1152128" cy="576064"/>
          </a:xfrm>
        </p:grpSpPr>
        <p:sp>
          <p:nvSpPr>
            <p:cNvPr id="2" name="Рамка 1"/>
            <p:cNvSpPr/>
            <p:nvPr/>
          </p:nvSpPr>
          <p:spPr>
            <a:xfrm>
              <a:off x="251520" y="267494"/>
              <a:ext cx="1152128" cy="576064"/>
            </a:xfrm>
            <a:prstGeom prst="frame">
              <a:avLst/>
            </a:prstGeom>
            <a:solidFill>
              <a:srgbClr val="FFFF7D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7D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2325" y="370860"/>
              <a:ext cx="950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/>
                </a:rPr>
                <a:t>Ссылки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544" y="1146398"/>
            <a:ext cx="712879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/>
              <a:t>Вопрос: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Тридцать три сестрички Ростом невелички, Если знаешь наш секрет, Мы покажем целый свет.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1760498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Georgia" pitchFamily="18" charset="0"/>
              </a:rPr>
              <a:t>Ответ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048143"/>
            <a:ext cx="1152128" cy="20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13190" r="4401" b="13538"/>
          <a:stretch/>
        </p:blipFill>
        <p:spPr>
          <a:xfrm>
            <a:off x="2987824" y="2345273"/>
            <a:ext cx="3342570" cy="2506927"/>
          </a:xfrm>
          <a:prstGeom prst="rect">
            <a:avLst/>
          </a:prstGeom>
          <a:ln w="762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867894"/>
            <a:ext cx="1097246" cy="106676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1600" y="15749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школу</a:t>
            </a:r>
          </a:p>
        </p:txBody>
      </p:sp>
    </p:spTree>
    <p:extLst>
      <p:ext uri="{BB962C8B-B14F-4D97-AF65-F5344CB8AC3E}">
        <p14:creationId xmlns:p14="http://schemas.microsoft.com/office/powerpoint/2010/main" val="10135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4612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ребусы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2122199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Georgia" pitchFamily="18" charset="0"/>
              </a:rPr>
              <a:t>Ответ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898655"/>
            <a:ext cx="1224136" cy="21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000" y="2992030"/>
            <a:ext cx="2520000" cy="16800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003519"/>
            <a:ext cx="1097246" cy="106676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544" y="915566"/>
            <a:ext cx="5976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/>
              <a:t>Реши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30" y="899080"/>
            <a:ext cx="2641048" cy="133957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23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544" y="915566"/>
            <a:ext cx="7056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9532" y="2163795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026398"/>
            <a:ext cx="1152128" cy="20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0681" y="2563000"/>
            <a:ext cx="1977423" cy="2312726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939902"/>
            <a:ext cx="1026241" cy="9977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1600" y="14612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ребусы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0" y="923069"/>
            <a:ext cx="2344785" cy="118729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4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544" y="915566"/>
            <a:ext cx="72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/>
              <a:t>Реши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2303123"/>
            <a:ext cx="17281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anose="02040502050405020303" pitchFamily="18" charset="0"/>
              </a:rPr>
              <a:t>Ответ </a:t>
            </a:r>
            <a:endParaRPr lang="ru-RU" sz="3600" i="1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026398"/>
            <a:ext cx="1152128" cy="20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2000" y="2554622"/>
            <a:ext cx="2520000" cy="24108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43" y="3923514"/>
            <a:ext cx="1097246" cy="10667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1600" y="14612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ребусы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00" y="979786"/>
            <a:ext cx="1628800" cy="12216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11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915566"/>
            <a:ext cx="417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/>
              <a:t>Реши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425" y="2386956"/>
            <a:ext cx="2088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0" y="3110231"/>
            <a:ext cx="1104872" cy="19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643898"/>
            <a:ext cx="2844176" cy="2133132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59" y="3867894"/>
            <a:ext cx="1100306" cy="10697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1600" y="14612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ребусы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92198"/>
            <a:ext cx="2334195" cy="95333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10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1520" y="915566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/>
              <a:t>Вопрос: </a:t>
            </a: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Быстро назови всех девочек.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211710"/>
            <a:ext cx="1608928" cy="28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71750"/>
            <a:ext cx="2358762" cy="22932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117589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rgbClr val="C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</a:t>
            </a:r>
          </a:p>
        </p:txBody>
      </p:sp>
    </p:spTree>
    <p:extLst>
      <p:ext uri="{BB962C8B-B14F-4D97-AF65-F5344CB8AC3E}">
        <p14:creationId xmlns:p14="http://schemas.microsoft.com/office/powerpoint/2010/main" val="6047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524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rgbClr val="C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</a:t>
            </a:r>
          </a:p>
        </p:txBody>
      </p:sp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71750"/>
            <a:ext cx="2304256" cy="224024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915566"/>
            <a:ext cx="7488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сосчитай сколько в группе мальчиков.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707653"/>
            <a:ext cx="1911584" cy="33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44396"/>
            <a:ext cx="2232248" cy="217024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915566"/>
            <a:ext cx="7128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положишь ты в портфель?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779662"/>
            <a:ext cx="1824952" cy="32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27584" y="51470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rgbClr val="C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</a:t>
            </a:r>
          </a:p>
        </p:txBody>
      </p:sp>
    </p:spTree>
    <p:extLst>
      <p:ext uri="{BB962C8B-B14F-4D97-AF65-F5344CB8AC3E}">
        <p14:creationId xmlns:p14="http://schemas.microsoft.com/office/powerpoint/2010/main" val="323300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20" b="100000" l="2367" r="100000">
                        <a14:foregroundMark x1="84024" y1="10942" x2="83432" y2="19757"/>
                        <a14:foregroundMark x1="85799" y1="51064" x2="85799" y2="55623"/>
                        <a14:foregroundMark x1="85799" y1="62918" x2="85799" y2="62918"/>
                        <a14:foregroundMark x1="85799" y1="62918" x2="85799" y2="62918"/>
                        <a14:foregroundMark x1="78698" y1="38602" x2="78698" y2="38602"/>
                        <a14:foregroundMark x1="78698" y1="39210" x2="80178" y2="45593"/>
                        <a14:foregroundMark x1="24556" y1="58055" x2="39941" y2="62918"/>
                        <a14:foregroundMark x1="44379" y1="65957" x2="46746" y2="66869"/>
                        <a14:foregroundMark x1="48225" y1="67477" x2="49112" y2="68389"/>
                        <a14:foregroundMark x1="82544" y1="65957" x2="82544" y2="65957"/>
                        <a14:foregroundMark x1="74260" y1="77812" x2="74260" y2="77812"/>
                        <a14:foregroundMark x1="87870" y1="71429" x2="93195" y2="72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7774"/>
            <a:ext cx="2105358" cy="2049296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915566"/>
            <a:ext cx="6912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</a:t>
            </a: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Разделитесь на пары и скажите друг другу комплименты.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779662"/>
            <a:ext cx="1824952" cy="32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99592" y="51470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>
                  <a:solidFill>
                    <a:srgbClr val="C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</a:t>
            </a:r>
          </a:p>
        </p:txBody>
      </p:sp>
    </p:spTree>
    <p:extLst>
      <p:ext uri="{BB962C8B-B14F-4D97-AF65-F5344CB8AC3E}">
        <p14:creationId xmlns:p14="http://schemas.microsoft.com/office/powerpoint/2010/main" val="4227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63" l="0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0432" y="123478"/>
            <a:ext cx="589329" cy="579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55526"/>
            <a:ext cx="71420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интернет-источников: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5"/>
              </a:rPr>
              <a:t>https://cdn.svyaznoy.ru/upload/iblock/ade951399a1dda181ecb6e666383b566/1.jpg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6"/>
              </a:rPr>
              <a:t>https://cdn1.ozone.ru/multimedia/1014763569.jpg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7"/>
              </a:rPr>
              <a:t>https://comfortoria.ru/wp-content/uploads/2016/11/karandash.jpg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8"/>
              </a:rPr>
              <a:t>https://detectivebookshop.ru/image/1016557640.jpg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9"/>
              </a:rPr>
              <a:t>https://ds04.infourok.ru/uploads/ex/0028/0012d85f-bd5e9c62/img7.jpg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0"/>
              </a:rPr>
              <a:t>https://ds04.infourok.ru/uploads/ex/037f/000ab1de-422f4bee/hello_html_m5940e4c3.png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1"/>
              </a:rPr>
              <a:t>https://easyen.ru/load/shablony_prezentacij/igry_viktoriny_testy/shablon_igry_viktoriny_khochu_igrat/528-1-0-68754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2"/>
              </a:rPr>
              <a:t>https://fs00.infourok.ru/images/doc/219/3973/2/img6.jpg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3"/>
              </a:rPr>
              <a:t>https://i.pinimg.com/originals/5f/97/e3/5f97e3ee7f4d989b5b5512b982b64d19.png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4"/>
              </a:rPr>
              <a:t>https://index24.ru/upload/iblock/c91/dd724bf8d7bb348675a1a09c07e96ad0.jpg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5"/>
              </a:rPr>
              <a:t>https://kunchi.ru/i/imgs/main-cdn.goods.ru/hlr-system/1543569414/100023931925b0.jpeg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6"/>
              </a:rPr>
              <a:t>https://rosobrkonkurs.ru/images/zakladki_svoimi_rukami.jpg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7"/>
              </a:rPr>
              <a:t>https://toystoys.md/wp-content/uploads/2020/04/42801_CARIOCA_Fluo_Open-1_2-zip-1200x898.jpg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8"/>
              </a:rPr>
              <a:t>https://u7.uidownload.com/vector/362/269/vector-set-of-cute-school-children-design-vector-material-05-eps-thumbnail.jpg</a:t>
            </a:r>
            <a:endParaRPr lang="ru-RU" sz="1200" dirty="0"/>
          </a:p>
          <a:p>
            <a:pPr marL="228600" lvl="0" indent="-228600">
              <a:buFont typeface="+mj-lt"/>
              <a:buAutoNum type="arabicPeriod"/>
            </a:pPr>
            <a:r>
              <a:rPr lang="ru-RU" sz="1200" u="sng" dirty="0">
                <a:hlinkClick r:id="rId19"/>
              </a:rPr>
              <a:t>https://www.nicepng.com/png/full/366-3663667_petal-clipart-wallpaper-flower-with-6-petals-clipart.png</a:t>
            </a:r>
            <a:endParaRPr lang="ru-RU" sz="1200" dirty="0"/>
          </a:p>
          <a:p>
            <a:pPr marL="228600" indent="-228600">
              <a:buFont typeface="+mj-lt"/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840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35" y="3015983"/>
            <a:ext cx="1191043" cy="2112924"/>
          </a:xfrm>
          <a:prstGeom prst="rect">
            <a:avLst/>
          </a:prstGeom>
        </p:spPr>
      </p:pic>
      <p:sp>
        <p:nvSpPr>
          <p:cNvPr id="199" name="TextBox 198">
            <a:hlinkClick r:id="rId3" action="ppaction://hlinksldjump"/>
          </p:cNvPr>
          <p:cNvSpPr txBox="1"/>
          <p:nvPr/>
        </p:nvSpPr>
        <p:spPr>
          <a:xfrm>
            <a:off x="6976111" y="3094136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0" name="TextBox 199">
            <a:hlinkClick r:id="rId3" action="ppaction://hlinksldjump"/>
          </p:cNvPr>
          <p:cNvSpPr txBox="1"/>
          <p:nvPr/>
        </p:nvSpPr>
        <p:spPr>
          <a:xfrm>
            <a:off x="6976267" y="2459120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1" name="TextBox 200">
            <a:hlinkClick r:id="rId3" action="ppaction://hlinksldjump"/>
          </p:cNvPr>
          <p:cNvSpPr txBox="1"/>
          <p:nvPr/>
        </p:nvSpPr>
        <p:spPr>
          <a:xfrm>
            <a:off x="6948574" y="1829059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2" name="TextBox 201">
            <a:hlinkClick r:id="rId3" action="ppaction://hlinksldjump"/>
          </p:cNvPr>
          <p:cNvSpPr txBox="1"/>
          <p:nvPr/>
        </p:nvSpPr>
        <p:spPr>
          <a:xfrm>
            <a:off x="6948574" y="1162116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3" name="TextBox 202">
            <a:hlinkClick r:id="rId3" action="ppaction://hlinksldjump"/>
          </p:cNvPr>
          <p:cNvSpPr txBox="1"/>
          <p:nvPr/>
        </p:nvSpPr>
        <p:spPr>
          <a:xfrm>
            <a:off x="5951697" y="3094136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4" name="TextBox 203">
            <a:hlinkClick r:id="rId3" action="ppaction://hlinksldjump"/>
          </p:cNvPr>
          <p:cNvSpPr txBox="1"/>
          <p:nvPr/>
        </p:nvSpPr>
        <p:spPr>
          <a:xfrm>
            <a:off x="5951697" y="2459120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5" name="TextBox 204">
            <a:hlinkClick r:id="rId3" action="ppaction://hlinksldjump"/>
          </p:cNvPr>
          <p:cNvSpPr txBox="1"/>
          <p:nvPr/>
        </p:nvSpPr>
        <p:spPr>
          <a:xfrm>
            <a:off x="5924004" y="1829059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6" name="TextBox 205">
            <a:hlinkClick r:id="rId3" action="ppaction://hlinksldjump"/>
          </p:cNvPr>
          <p:cNvSpPr txBox="1"/>
          <p:nvPr/>
        </p:nvSpPr>
        <p:spPr>
          <a:xfrm>
            <a:off x="5924004" y="1162115"/>
            <a:ext cx="576000" cy="529200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7" name="TextBox 206">
            <a:hlinkClick r:id="rId3" action="ppaction://hlinksldjump"/>
          </p:cNvPr>
          <p:cNvSpPr txBox="1"/>
          <p:nvPr/>
        </p:nvSpPr>
        <p:spPr>
          <a:xfrm>
            <a:off x="4886517" y="3094136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8" name="TextBox 207">
            <a:hlinkClick r:id="rId3" action="ppaction://hlinksldjump"/>
          </p:cNvPr>
          <p:cNvSpPr txBox="1"/>
          <p:nvPr/>
        </p:nvSpPr>
        <p:spPr>
          <a:xfrm>
            <a:off x="4886517" y="2459120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09" name="TextBox 208">
            <a:hlinkClick r:id="rId3" action="ppaction://hlinksldjump"/>
          </p:cNvPr>
          <p:cNvSpPr txBox="1"/>
          <p:nvPr/>
        </p:nvSpPr>
        <p:spPr>
          <a:xfrm>
            <a:off x="4886517" y="1829059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0" name="TextBox 209">
            <a:hlinkClick r:id="rId3" action="ppaction://hlinksldjump"/>
          </p:cNvPr>
          <p:cNvSpPr txBox="1"/>
          <p:nvPr/>
        </p:nvSpPr>
        <p:spPr>
          <a:xfrm>
            <a:off x="4886516" y="1162117"/>
            <a:ext cx="576000" cy="529200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1" name="TextBox 210">
            <a:hlinkClick r:id="rId3" action="ppaction://hlinksldjump"/>
          </p:cNvPr>
          <p:cNvSpPr txBox="1"/>
          <p:nvPr/>
        </p:nvSpPr>
        <p:spPr>
          <a:xfrm>
            <a:off x="3879613" y="3094136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2" name="TextBox 211">
            <a:hlinkClick r:id="rId3" action="ppaction://hlinksldjump"/>
          </p:cNvPr>
          <p:cNvSpPr txBox="1"/>
          <p:nvPr/>
        </p:nvSpPr>
        <p:spPr>
          <a:xfrm>
            <a:off x="3851920" y="2459120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3" name="TextBox 212">
            <a:hlinkClick r:id="rId3" action="ppaction://hlinksldjump"/>
          </p:cNvPr>
          <p:cNvSpPr txBox="1"/>
          <p:nvPr/>
        </p:nvSpPr>
        <p:spPr>
          <a:xfrm>
            <a:off x="3851920" y="1829059"/>
            <a:ext cx="576000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14" name="TextBox 213">
            <a:hlinkClick r:id="rId3" action="ppaction://hlinksldjump"/>
          </p:cNvPr>
          <p:cNvSpPr txBox="1"/>
          <p:nvPr/>
        </p:nvSpPr>
        <p:spPr>
          <a:xfrm>
            <a:off x="3898762" y="1159640"/>
            <a:ext cx="576064" cy="527804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5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96935" y="123478"/>
            <a:ext cx="6696744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kern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" panose="02020603050405020304" pitchFamily="18" charset="0"/>
                <a:ea typeface="Times New Roman"/>
                <a:cs typeface="Times" panose="02020603050405020304" pitchFamily="18" charset="0"/>
              </a:rPr>
              <a:t>Выбери категорию</a:t>
            </a:r>
            <a:r>
              <a:rPr lang="ru-RU" sz="4400" b="1" kern="18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</a:rPr>
              <a:t> </a:t>
            </a:r>
            <a:endParaRPr lang="ru-RU" sz="4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10461"/>
            <a:ext cx="1754419" cy="1705684"/>
          </a:xfrm>
          <a:prstGeom prst="rect">
            <a:avLst/>
          </a:prstGeom>
        </p:spPr>
      </p:pic>
      <p:sp>
        <p:nvSpPr>
          <p:cNvPr id="33" name="Овал 32">
            <a:hlinkClick r:id="" action="ppaction://hlinkshowjump?jump=endshow"/>
          </p:cNvPr>
          <p:cNvSpPr/>
          <p:nvPr/>
        </p:nvSpPr>
        <p:spPr>
          <a:xfrm flipH="1">
            <a:off x="7308304" y="230324"/>
            <a:ext cx="1463739" cy="649188"/>
          </a:xfrm>
          <a:prstGeom prst="ellipse">
            <a:avLst/>
          </a:prstGeom>
          <a:solidFill>
            <a:srgbClr val="FFFF7D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atin typeface="Times" panose="02020603050405020304" pitchFamily="18" charset="0"/>
                <a:cs typeface="Times" panose="02020603050405020304" pitchFamily="18" charset="0"/>
              </a:rPr>
              <a:t>Выход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 flipH="1">
            <a:off x="5851487" y="3094136"/>
            <a:ext cx="719770" cy="527804"/>
          </a:xfrm>
          <a:prstGeom prst="roundRect">
            <a:avLst/>
          </a:prstGeom>
          <a:solidFill>
            <a:srgbClr val="FBCD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 flipH="1">
            <a:off x="6885691" y="3094136"/>
            <a:ext cx="719770" cy="527804"/>
          </a:xfrm>
          <a:prstGeom prst="roundRect">
            <a:avLst/>
          </a:prstGeom>
          <a:solidFill>
            <a:srgbClr val="FBCD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10</a:t>
            </a: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 flipH="1">
            <a:off x="4817283" y="3094136"/>
            <a:ext cx="719770" cy="527804"/>
          </a:xfrm>
          <a:prstGeom prst="roundRect">
            <a:avLst/>
          </a:prstGeom>
          <a:solidFill>
            <a:srgbClr val="FBCD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30</a:t>
            </a:r>
          </a:p>
        </p:txBody>
      </p:sp>
      <p:sp>
        <p:nvSpPr>
          <p:cNvPr id="106" name="TextBox 105">
            <a:hlinkClick r:id="rId8" action="ppaction://hlinksldjump"/>
          </p:cNvPr>
          <p:cNvSpPr txBox="1"/>
          <p:nvPr/>
        </p:nvSpPr>
        <p:spPr>
          <a:xfrm flipH="1">
            <a:off x="5854519" y="2459120"/>
            <a:ext cx="719770" cy="5278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</a:t>
            </a:r>
          </a:p>
        </p:txBody>
      </p:sp>
      <p:sp>
        <p:nvSpPr>
          <p:cNvPr id="107" name="TextBox 106">
            <a:hlinkClick r:id="rId9" action="ppaction://hlinksldjump"/>
          </p:cNvPr>
          <p:cNvSpPr txBox="1"/>
          <p:nvPr/>
        </p:nvSpPr>
        <p:spPr>
          <a:xfrm flipH="1">
            <a:off x="6881064" y="2414414"/>
            <a:ext cx="719770" cy="5278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10</a:t>
            </a:r>
          </a:p>
        </p:txBody>
      </p:sp>
      <p:sp>
        <p:nvSpPr>
          <p:cNvPr id="108" name="TextBox 107">
            <a:hlinkClick r:id="rId10" action="ppaction://hlinksldjump"/>
          </p:cNvPr>
          <p:cNvSpPr txBox="1"/>
          <p:nvPr/>
        </p:nvSpPr>
        <p:spPr>
          <a:xfrm flipH="1">
            <a:off x="4823491" y="2459120"/>
            <a:ext cx="719770" cy="5278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30</a:t>
            </a:r>
          </a:p>
        </p:txBody>
      </p:sp>
      <p:sp>
        <p:nvSpPr>
          <p:cNvPr id="67" name="TextBox 66">
            <a:hlinkClick r:id="rId11" action="ppaction://hlinksldjump"/>
          </p:cNvPr>
          <p:cNvSpPr txBox="1"/>
          <p:nvPr/>
        </p:nvSpPr>
        <p:spPr>
          <a:xfrm flipH="1">
            <a:off x="6881064" y="1159640"/>
            <a:ext cx="719770" cy="5278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10</a:t>
            </a:r>
          </a:p>
        </p:txBody>
      </p:sp>
      <p:sp>
        <p:nvSpPr>
          <p:cNvPr id="68" name="TextBox 67">
            <a:hlinkClick r:id="rId12" action="ppaction://hlinksldjump"/>
          </p:cNvPr>
          <p:cNvSpPr txBox="1"/>
          <p:nvPr/>
        </p:nvSpPr>
        <p:spPr>
          <a:xfrm flipH="1">
            <a:off x="5849048" y="1159640"/>
            <a:ext cx="719770" cy="5278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</a:t>
            </a:r>
          </a:p>
        </p:txBody>
      </p:sp>
      <p:sp>
        <p:nvSpPr>
          <p:cNvPr id="69" name="TextBox 68">
            <a:hlinkClick r:id="rId13" action="ppaction://hlinksldjump"/>
          </p:cNvPr>
          <p:cNvSpPr txBox="1"/>
          <p:nvPr/>
        </p:nvSpPr>
        <p:spPr>
          <a:xfrm flipH="1">
            <a:off x="4830465" y="1171836"/>
            <a:ext cx="719770" cy="5278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30</a:t>
            </a:r>
          </a:p>
        </p:txBody>
      </p:sp>
      <p:sp>
        <p:nvSpPr>
          <p:cNvPr id="71" name="TextBox 70">
            <a:hlinkClick r:id="rId14" action="ppaction://hlinksldjump"/>
          </p:cNvPr>
          <p:cNvSpPr txBox="1"/>
          <p:nvPr/>
        </p:nvSpPr>
        <p:spPr>
          <a:xfrm flipH="1">
            <a:off x="5849321" y="1829059"/>
            <a:ext cx="719770" cy="527804"/>
          </a:xfrm>
          <a:prstGeom prst="roundRect">
            <a:avLst/>
          </a:prstGeom>
          <a:solidFill>
            <a:srgbClr val="9FE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</a:t>
            </a:r>
          </a:p>
        </p:txBody>
      </p:sp>
      <p:sp>
        <p:nvSpPr>
          <p:cNvPr id="72" name="TextBox 71">
            <a:hlinkClick r:id="rId15" action="ppaction://hlinksldjump"/>
          </p:cNvPr>
          <p:cNvSpPr txBox="1"/>
          <p:nvPr/>
        </p:nvSpPr>
        <p:spPr>
          <a:xfrm flipH="1">
            <a:off x="6881359" y="1829059"/>
            <a:ext cx="719770" cy="527804"/>
          </a:xfrm>
          <a:prstGeom prst="roundRect">
            <a:avLst/>
          </a:prstGeom>
          <a:solidFill>
            <a:srgbClr val="9FE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10</a:t>
            </a:r>
          </a:p>
        </p:txBody>
      </p:sp>
      <p:sp>
        <p:nvSpPr>
          <p:cNvPr id="73" name="TextBox 72">
            <a:hlinkClick r:id="rId16" action="ppaction://hlinksldjump"/>
          </p:cNvPr>
          <p:cNvSpPr txBox="1"/>
          <p:nvPr/>
        </p:nvSpPr>
        <p:spPr>
          <a:xfrm flipH="1">
            <a:off x="4817283" y="1829059"/>
            <a:ext cx="719770" cy="527804"/>
          </a:xfrm>
          <a:prstGeom prst="roundRect">
            <a:avLst/>
          </a:prstGeom>
          <a:solidFill>
            <a:srgbClr val="9FE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30</a:t>
            </a:r>
          </a:p>
        </p:txBody>
      </p:sp>
      <p:sp>
        <p:nvSpPr>
          <p:cNvPr id="74" name="TextBox 73">
            <a:hlinkClick r:id="rId17" action="ppaction://hlinksldjump"/>
          </p:cNvPr>
          <p:cNvSpPr txBox="1"/>
          <p:nvPr/>
        </p:nvSpPr>
        <p:spPr>
          <a:xfrm flipH="1">
            <a:off x="3792462" y="1829059"/>
            <a:ext cx="719770" cy="527804"/>
          </a:xfrm>
          <a:prstGeom prst="roundRect">
            <a:avLst/>
          </a:prstGeom>
          <a:solidFill>
            <a:srgbClr val="9FE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40</a:t>
            </a:r>
          </a:p>
        </p:txBody>
      </p:sp>
      <p:sp>
        <p:nvSpPr>
          <p:cNvPr id="75" name="TextBox 74">
            <a:hlinkClick r:id="rId18" action="ppaction://hlinksldjump"/>
          </p:cNvPr>
          <p:cNvSpPr txBox="1"/>
          <p:nvPr/>
        </p:nvSpPr>
        <p:spPr>
          <a:xfrm flipH="1">
            <a:off x="3792462" y="2459120"/>
            <a:ext cx="719770" cy="5278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40</a:t>
            </a:r>
          </a:p>
        </p:txBody>
      </p:sp>
      <p:sp>
        <p:nvSpPr>
          <p:cNvPr id="76" name="TextBox 75">
            <a:hlinkClick r:id="rId19" action="ppaction://hlinksldjump"/>
          </p:cNvPr>
          <p:cNvSpPr txBox="1"/>
          <p:nvPr/>
        </p:nvSpPr>
        <p:spPr>
          <a:xfrm flipH="1">
            <a:off x="3826909" y="1184916"/>
            <a:ext cx="719770" cy="5278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40</a:t>
            </a:r>
          </a:p>
        </p:txBody>
      </p:sp>
      <p:sp>
        <p:nvSpPr>
          <p:cNvPr id="25" name="TextBox 24">
            <a:hlinkClick r:id="rId20" action="ppaction://hlinksldjump"/>
          </p:cNvPr>
          <p:cNvSpPr txBox="1"/>
          <p:nvPr/>
        </p:nvSpPr>
        <p:spPr>
          <a:xfrm flipH="1">
            <a:off x="3792462" y="3091660"/>
            <a:ext cx="719770" cy="527804"/>
          </a:xfrm>
          <a:prstGeom prst="roundRect">
            <a:avLst/>
          </a:prstGeom>
          <a:solidFill>
            <a:srgbClr val="FBCD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40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 flipH="1">
            <a:off x="768126" y="982980"/>
            <a:ext cx="2664000" cy="71666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Школьные принадлежности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 flipH="1">
            <a:off x="768126" y="2456644"/>
            <a:ext cx="2664000" cy="540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Школьные ребусы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 flipH="1">
            <a:off x="768126" y="3091660"/>
            <a:ext cx="2664000" cy="540000"/>
          </a:xfrm>
          <a:prstGeom prst="roundRect">
            <a:avLst/>
          </a:prstGeom>
          <a:solidFill>
            <a:srgbClr val="FBCD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Перемена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 flipH="1">
            <a:off x="772334" y="1826583"/>
            <a:ext cx="2664000" cy="540000"/>
          </a:xfrm>
          <a:prstGeom prst="roundRect">
            <a:avLst/>
          </a:prstGeom>
          <a:solidFill>
            <a:srgbClr val="9FEF5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Загадки про школу</a:t>
            </a:r>
          </a:p>
        </p:txBody>
      </p:sp>
    </p:spTree>
    <p:extLst>
      <p:ext uri="{BB962C8B-B14F-4D97-AF65-F5344CB8AC3E}">
        <p14:creationId xmlns:p14="http://schemas.microsoft.com/office/powerpoint/2010/main" val="17057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06" grpId="0" animBg="1"/>
      <p:bldP spid="107" grpId="0" animBg="1"/>
      <p:bldP spid="108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7544" y="1030043"/>
            <a:ext cx="8280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</a:rPr>
              <a:t>Вопрос: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В снежном поле по дороге мчится конь мой одноногий</a:t>
            </a:r>
            <a:b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	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И на много-много лет оставляет черный след.</a:t>
            </a:r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4829" y="141166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Школьные принадлежности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1760498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Times" panose="02020603050405020304" pitchFamily="18" charset="0"/>
                <a:cs typeface="Times" panose="02020603050405020304" pitchFamily="18" charset="0"/>
              </a:rPr>
              <a:t>Ответ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3005860"/>
            <a:ext cx="1152128" cy="20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2072923"/>
            <a:ext cx="2772168" cy="2772168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192" y="3651871"/>
            <a:ext cx="1227312" cy="11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23478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принадлежности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1760498"/>
            <a:ext cx="1584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45" y="3074561"/>
            <a:ext cx="1124979" cy="19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7864" y="2211710"/>
            <a:ext cx="3005902" cy="2672748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51870"/>
            <a:ext cx="1335631" cy="129852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915566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Вопрос: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Листы у неё белые-белые, они не падают с веток.</a:t>
            </a:r>
            <a:b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	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На них я ошибки делаю среди полосок и клеток.</a:t>
            </a:r>
            <a:br>
              <a:rPr lang="ru-RU" sz="2400" dirty="0"/>
            </a:b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93127"/>
            <a:ext cx="1290129" cy="1254291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915566"/>
            <a:ext cx="8064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latin typeface="Times"/>
                <a:ea typeface="Times New Roman"/>
              </a:rPr>
              <a:t>Вопрос: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Откуда родители узнают об отметках своего ребенка?</a:t>
            </a:r>
          </a:p>
          <a:p>
            <a:endParaRPr lang="ru-RU" sz="2400" i="1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6" y="1760498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Georgia" pitchFamily="18" charset="0"/>
              </a:rPr>
              <a:t>Ответ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026198"/>
            <a:ext cx="1152128" cy="20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887814"/>
            <a:ext cx="3060200" cy="30602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115616" y="123478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принадлежности</a:t>
            </a:r>
          </a:p>
        </p:txBody>
      </p:sp>
    </p:spTree>
    <p:extLst>
      <p:ext uri="{BB962C8B-B14F-4D97-AF65-F5344CB8AC3E}">
        <p14:creationId xmlns:p14="http://schemas.microsoft.com/office/powerpoint/2010/main" val="53686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682038"/>
            <a:ext cx="1225481" cy="119144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9552" y="987374"/>
            <a:ext cx="8352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latin typeface="Times"/>
                <a:ea typeface="Times New Roman"/>
              </a:rPr>
              <a:t>Вопрос: </a:t>
            </a: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Times"/>
                <a:ea typeface="Times New Roman"/>
              </a:rPr>
              <a:t>Предмет, в котором прячутся ручки и карандаши.</a:t>
            </a:r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1832306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Georgia" pitchFamily="18" charset="0"/>
              </a:rPr>
              <a:t>Ответ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68" y="3110031"/>
            <a:ext cx="1104872" cy="19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792" y="2181212"/>
            <a:ext cx="3384376" cy="2532642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115616" y="123478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принадлежности</a:t>
            </a:r>
          </a:p>
        </p:txBody>
      </p:sp>
    </p:spTree>
    <p:extLst>
      <p:ext uri="{BB962C8B-B14F-4D97-AF65-F5344CB8AC3E}">
        <p14:creationId xmlns:p14="http://schemas.microsoft.com/office/powerpoint/2010/main" val="29139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795886"/>
            <a:ext cx="1100306" cy="1069742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528" y="1040929"/>
            <a:ext cx="87129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>
                <a:ea typeface="Times New Roman"/>
              </a:rPr>
              <a:t>Вопрос: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Каждый год школа дверь открывает. С теплотой всех детей принимает. Малыши—новосёлы вселяются. Знаешь ты, как они называются?</a:t>
            </a:r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1976802"/>
            <a:ext cx="2115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>
                <a:latin typeface="Georgia" pitchFamily="18" charset="0"/>
              </a:rPr>
              <a:t>Ответ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0" y="2982488"/>
            <a:ext cx="1176880" cy="208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25501"/>
            <a:ext cx="3096344" cy="2740127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71600" y="15749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школу</a:t>
            </a:r>
          </a:p>
        </p:txBody>
      </p:sp>
    </p:spTree>
    <p:extLst>
      <p:ext uri="{BB962C8B-B14F-4D97-AF65-F5344CB8AC3E}">
        <p14:creationId xmlns:p14="http://schemas.microsoft.com/office/powerpoint/2010/main" val="14707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718029"/>
            <a:ext cx="1180389" cy="114760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1135917"/>
            <a:ext cx="82809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/>
              <a:t>Вопрос: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Большой, просторный, светлый дом. Ребят хороших много в нём. Красиво пишут и читают. Рисуют дети и считают.</a:t>
            </a:r>
            <a:endParaRPr lang="ru-RU" sz="2400" i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1760498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Georgia" pitchFamily="18" charset="0"/>
              </a:rPr>
              <a:t>Ответ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026398"/>
            <a:ext cx="1152128" cy="20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11710"/>
            <a:ext cx="3708272" cy="25384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71600" y="15749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школу</a:t>
            </a:r>
          </a:p>
        </p:txBody>
      </p:sp>
    </p:spTree>
    <p:extLst>
      <p:ext uri="{BB962C8B-B14F-4D97-AF65-F5344CB8AC3E}">
        <p14:creationId xmlns:p14="http://schemas.microsoft.com/office/powerpoint/2010/main" val="6940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874367"/>
            <a:ext cx="1169254" cy="1136775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1102365"/>
            <a:ext cx="69847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dirty="0"/>
              <a:t>Вопрос: </a:t>
            </a:r>
            <a:r>
              <a: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Кулик не велик, целой сотне велит: То сядь да учись, то встань, разойдись.</a:t>
            </a:r>
          </a:p>
          <a:p>
            <a:endParaRPr lang="ru-RU" sz="24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6063" y="1895464"/>
            <a:ext cx="1728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i="1" dirty="0">
                <a:latin typeface="Georgia" pitchFamily="18" charset="0"/>
              </a:rPr>
              <a:t>Ответ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178889"/>
            <a:ext cx="1066170" cy="18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8776" y="2139702"/>
            <a:ext cx="2360084" cy="2520000"/>
          </a:xfrm>
          <a:prstGeom prst="rect">
            <a:avLst/>
          </a:prstGeom>
          <a:ln w="762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71600" y="157495"/>
            <a:ext cx="76328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про школу</a:t>
            </a:r>
          </a:p>
        </p:txBody>
      </p:sp>
    </p:spTree>
    <p:extLst>
      <p:ext uri="{BB962C8B-B14F-4D97-AF65-F5344CB8AC3E}">
        <p14:creationId xmlns:p14="http://schemas.microsoft.com/office/powerpoint/2010/main" val="31917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547</Words>
  <Application>Microsoft Office PowerPoint</Application>
  <PresentationFormat>Экран (16:9)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Фая</cp:lastModifiedBy>
  <cp:revision>120</cp:revision>
  <dcterms:created xsi:type="dcterms:W3CDTF">2018-01-19T13:57:49Z</dcterms:created>
  <dcterms:modified xsi:type="dcterms:W3CDTF">2026-05-11T19:26:42Z</dcterms:modified>
</cp:coreProperties>
</file>