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8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4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9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9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2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8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6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4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8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5DFF-9907-4692-A414-1D11B7BD29C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2EF8-A055-49DD-AC61-632A8B9BB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8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6.png"/><Relationship Id="rId17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2394" y="182690"/>
            <a:ext cx="10515600" cy="25147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Интерактивная игра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«Сортируем  фрукты, овощи».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6262815"/>
            <a:ext cx="4245864" cy="531177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Калюжная Ф.С.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9169275" y="6291636"/>
            <a:ext cx="2861434" cy="50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Следующий слайд</a:t>
            </a:r>
          </a:p>
        </p:txBody>
      </p:sp>
    </p:spTree>
    <p:extLst>
      <p:ext uri="{BB962C8B-B14F-4D97-AF65-F5344CB8AC3E}">
        <p14:creationId xmlns:p14="http://schemas.microsoft.com/office/powerpoint/2010/main" val="412201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карзи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890" y="2466084"/>
            <a:ext cx="3416357" cy="43919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1368" y="365125"/>
            <a:ext cx="9552432" cy="4944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фрукты в корзину</a:t>
            </a:r>
          </a:p>
        </p:txBody>
      </p:sp>
      <p:pic>
        <p:nvPicPr>
          <p:cNvPr id="12" name="апельси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224" y="1202055"/>
            <a:ext cx="1558340" cy="1558340"/>
          </a:xfrm>
          <a:prstGeom prst="rect">
            <a:avLst/>
          </a:prstGeom>
        </p:spPr>
      </p:pic>
      <p:pic>
        <p:nvPicPr>
          <p:cNvPr id="13" name="баклаж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32" y="1202055"/>
            <a:ext cx="1143000" cy="1619250"/>
          </a:xfrm>
          <a:prstGeom prst="rect">
            <a:avLst/>
          </a:prstGeom>
        </p:spPr>
      </p:pic>
      <p:pic>
        <p:nvPicPr>
          <p:cNvPr id="14" name="вишня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50" y="1141145"/>
            <a:ext cx="1514475" cy="1619250"/>
          </a:xfrm>
          <a:prstGeom prst="rect">
            <a:avLst/>
          </a:prstGeom>
        </p:spPr>
      </p:pic>
      <p:pic>
        <p:nvPicPr>
          <p:cNvPr id="15" name="груш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82" y="3835527"/>
            <a:ext cx="1466850" cy="1619250"/>
          </a:xfrm>
          <a:prstGeom prst="rect">
            <a:avLst/>
          </a:prstGeom>
        </p:spPr>
      </p:pic>
      <p:pic>
        <p:nvPicPr>
          <p:cNvPr id="16" name="картофель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456" y="1468755"/>
            <a:ext cx="1619250" cy="1085850"/>
          </a:xfrm>
          <a:prstGeom prst="rect">
            <a:avLst/>
          </a:prstGeom>
        </p:spPr>
      </p:pic>
      <p:pic>
        <p:nvPicPr>
          <p:cNvPr id="17" name="лук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224" y="4003155"/>
            <a:ext cx="1357693" cy="1451621"/>
          </a:xfrm>
          <a:prstGeom prst="rect">
            <a:avLst/>
          </a:prstGeom>
        </p:spPr>
      </p:pic>
      <p:pic>
        <p:nvPicPr>
          <p:cNvPr id="18" name="яблоко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809" y="4053066"/>
            <a:ext cx="1151382" cy="1254711"/>
          </a:xfrm>
          <a:prstGeom prst="rect">
            <a:avLst/>
          </a:prstGeom>
        </p:spPr>
      </p:pic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4913364" y="6335407"/>
            <a:ext cx="2861434" cy="50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Следующий слайд</a:t>
            </a:r>
          </a:p>
        </p:txBody>
      </p:sp>
      <p:sp>
        <p:nvSpPr>
          <p:cNvPr id="23" name="Стрелка влево 22">
            <a:hlinkClick r:id="" action="ppaction://hlinkshowjump?jump=previousslide"/>
          </p:cNvPr>
          <p:cNvSpPr/>
          <p:nvPr/>
        </p:nvSpPr>
        <p:spPr>
          <a:xfrm>
            <a:off x="1801368" y="6366933"/>
            <a:ext cx="2692196" cy="4393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ход">
            <a:hlinkClick r:id="" action="ppaction://hlinkshowjump?jump=endshow"/>
          </p:cNvPr>
          <p:cNvSpPr/>
          <p:nvPr/>
        </p:nvSpPr>
        <p:spPr>
          <a:xfrm>
            <a:off x="11353800" y="180622"/>
            <a:ext cx="657578" cy="678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159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2.08333E-6 -3.7037E-7 C 0.00026 0.01042 0.00039 0.02083 0.00091 0.03125 C 0.00091 0.03287 0.00156 0.03449 0.00182 0.03611 C 0.00469 0.06435 0.00117 0.03843 0.00365 0.05579 C 0.00391 0.06019 0.00417 0.06458 0.00456 0.06898 C 0.00508 0.0757 0.00599 0.08218 0.00638 0.08889 C 0.0069 0.09699 0.0069 0.10533 0.00729 0.11343 C 0.00755 0.1169 0.00807 0.12014 0.00833 0.12338 C 0.00859 0.12894 0.00859 0.13449 0.00925 0.13982 C 0.00951 0.14283 0.01042 0.14537 0.01107 0.14815 C 0.01263 0.15579 0.01107 0.15046 0.0138 0.15787 C 0.01458 0.16759 0.01458 0.16898 0.01563 0.17778 C 0.01602 0.17986 0.01615 0.18218 0.01667 0.18426 C 0.01706 0.18611 0.01784 0.1875 0.01849 0.18912 C 0.01875 0.1919 0.01914 0.19468 0.0194 0.19745 C 0.01979 0.20232 0.02005 0.20741 0.02031 0.21227 C 0.02057 0.21667 0.02096 0.22107 0.02122 0.22546 C 0.02188 0.24676 0.02227 0.26829 0.02305 0.28958 C 0.02344 0.29977 0.02474 0.30579 0.02591 0.31597 C 0.02982 0.3537 0.02292 0.29607 0.02865 0.34236 C 0.02891 0.3588 0.02904 0.37523 0.02956 0.39167 C 0.02969 0.39352 0.03034 0.39491 0.03047 0.39653 C 0.03203 0.41158 0.02956 0.40648 0.03242 0.41158 L 0.03242 0.41158 L 0.03242 0.41158 " pathEditMode="relative" ptsTypes="AAAAAAAAAAAAAAAAAAAAAA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8.33333E-7 -2.96296E-6 C 0.00638 0.00209 0.01302 0.00301 0.0194 0.00648 C 0.02396 0.00903 0.0276 0.01621 0.03229 0.01806 C 0.0431 0.02222 0.03789 0.0206 0.04804 0.02292 C 0.06419 0.03079 0.05833 0.02755 0.08047 0.04097 C 0.08385 0.04306 0.09869 0.05301 0.10182 0.05417 C 0.10481 0.05533 0.10794 0.05625 0.11106 0.05741 C 0.11666 0.05996 0.12526 0.06528 0.13047 0.06898 C 0.13333 0.07107 0.13593 0.07361 0.1388 0.0757 C 0.14153 0.07755 0.1444 0.07871 0.14713 0.08056 C 0.15221 0.08403 0.15703 0.0882 0.16198 0.09213 C 0.16419 0.09375 0.17526 0.10209 0.17682 0.10371 C 0.20898 0.13542 0.16054 0.08704 0.19349 0.12176 C 0.19896 0.12755 0.20455 0.13264 0.21015 0.1382 C 0.21289 0.14097 0.21562 0.14398 0.21849 0.14653 C 0.2332 0.15949 0.22396 0.15093 0.24244 0.16945 L 0.25078 0.17778 C 0.25299 0.17986 0.25507 0.18241 0.25729 0.18426 C 0.26015 0.18658 0.26302 0.1882 0.26562 0.19097 C 0.27044 0.19537 0.27487 0.20093 0.27955 0.20579 C 0.28229 0.20857 0.28515 0.21111 0.28789 0.21389 C 0.2914 0.21736 0.29961 0.22593 0.30364 0.22871 C 0.30638 0.23079 0.30937 0.23148 0.31198 0.2338 C 0.3164 0.2375 0.32057 0.24236 0.32487 0.24676 C 0.32747 0.24954 0.32968 0.25278 0.33229 0.25509 C 0.33411 0.25671 0.33606 0.2581 0.33789 0.25996 C 0.34205 0.26459 0.3457 0.2706 0.34987 0.27477 C 0.35338 0.27824 0.36172 0.28681 0.36562 0.28959 C 0.36836 0.29167 0.37135 0.29236 0.37396 0.29468 C 0.37942 0.29908 0.38411 0.30602 0.38971 0.30949 C 0.39648 0.31343 0.39336 0.31181 0.39896 0.31435 C 0.39987 0.31597 0.40065 0.31806 0.40182 0.31921 C 0.40442 0.32199 0.40898 0.32315 0.41198 0.32431 C 0.41771 0.33102 0.41132 0.32454 0.4194 0.32917 C 0.43463 0.3382 0.42278 0.33426 0.43515 0.3375 C 0.43606 0.33843 0.43685 0.34028 0.43789 0.34074 C 0.44088 0.3419 0.44401 0.34167 0.44713 0.34236 C 0.44843 0.34259 0.44961 0.34352 0.45078 0.34398 L 0.45182 0.3507 L 0.45182 0.3507 " pathEditMode="relative" ptsTypes="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5.55556E-6 L -5E-6 -5.55556E-6 C 0.00234 -0.00278 0.00495 -0.00556 0.00729 -0.00834 C 0.00859 -0.00973 0.00977 -0.01181 0.01107 -0.0132 C 0.01224 -0.01459 0.01354 -0.01528 0.01471 -0.01644 C 0.01732 -0.01899 0.01823 -0.02153 0.02122 -0.02316 C 0.02305 -0.02408 0.025 -0.02431 0.02682 -0.02478 C 0.03385 -0.03403 0.02721 -0.0264 0.0388 -0.03473 C 0.04193 -0.03681 0.04583 -0.03982 0.04896 -0.04121 L 0.05273 -0.04283 C 0.05365 -0.04399 0.05469 -0.04491 0.05547 -0.04607 C 0.05677 -0.04816 0.05781 -0.05093 0.05925 -0.05278 C 0.06172 -0.05603 0.06576 -0.05741 0.06849 -0.05927 C 0.07005 -0.06042 0.07162 -0.06135 0.07305 -0.06251 C 0.07409 -0.06343 0.07487 -0.06505 0.07591 -0.06598 C 0.0776 -0.06737 0.07956 -0.06806 0.08138 -0.06922 C 0.08633 -0.07246 0.0862 -0.07246 0.09063 -0.07732 C 0.09167 -0.07848 0.09245 -0.0801 0.09349 -0.08079 C 0.09583 -0.08218 0.09844 -0.08265 0.10091 -0.08403 C 0.10221 -0.08473 0.10326 -0.08635 0.10456 -0.08728 C 0.10638 -0.08866 0.10833 -0.08936 0.11016 -0.09052 C 0.11146 -0.09144 0.1125 -0.09306 0.1138 -0.09376 C 0.11563 -0.09515 0.11758 -0.09607 0.1194 -0.09723 C 0.12057 -0.09885 0.12175 -0.10093 0.12305 -0.10209 C 0.12422 -0.10302 0.12565 -0.10302 0.12682 -0.10371 C 0.13724 -0.10996 0.1263 -0.10464 0.13516 -0.10857 C 0.13607 -0.10973 0.13685 -0.11112 0.13789 -0.11204 C 0.1388 -0.11274 0.13984 -0.11297 0.14063 -0.11366 C 0.14258 -0.11505 0.1444 -0.11667 0.14622 -0.11853 C 0.14727 -0.11945 0.14792 -0.12107 0.14896 -0.12177 C 0.15052 -0.12292 0.15208 -0.12269 0.15365 -0.12339 C 0.15547 -0.12431 0.15742 -0.12547 0.15925 -0.12686 C 0.17383 -0.13751 0.15586 -0.1264 0.17031 -0.13496 C 0.17956 -0.14584 0.17214 -0.13797 0.18047 -0.14491 C 0.18242 -0.1463 0.18412 -0.14862 0.18607 -0.14978 C 0.19037 -0.15232 0.19479 -0.15348 0.19909 -0.15626 C 0.20846 -0.16274 0.20378 -0.16066 0.21289 -0.16297 C 0.2151 -0.16413 0.21719 -0.16528 0.2194 -0.16621 C 0.22096 -0.16691 0.22253 -0.16691 0.22409 -0.16783 C 0.2362 -0.1757 0.22266 -0.17107 0.23607 -0.17454 C 0.25287 -0.1845 0.2319 -0.17246 0.24622 -0.17941 C 0.26302 -0.18751 0.23945 -0.17755 0.25833 -0.18589 C 0.26263 -0.18797 0.26693 -0.18936 0.27122 -0.19098 C 0.27344 -0.1926 0.27552 -0.19468 0.27773 -0.19584 C 0.27956 -0.19677 0.28138 -0.19723 0.28333 -0.19746 C 0.29063 -0.19839 0.29805 -0.19862 0.30547 -0.19908 C 0.31042 -0.20024 0.31537 -0.20255 0.32031 -0.20232 C 0.34779 -0.20163 0.35156 -0.20047 0.3694 -0.19584 C 0.37031 -0.19468 0.37109 -0.19329 0.37214 -0.1926 C 0.3737 -0.19167 0.37526 -0.19144 0.37682 -0.19098 C 0.378 -0.19052 0.3793 -0.18982 0.38047 -0.18936 C 0.38138 -0.1882 0.38229 -0.18704 0.38333 -0.18589 C 0.38503 -0.18427 0.38828 -0.18218 0.38984 -0.17941 C 0.39023 -0.17871 0.39388 -0.16968 0.3944 -0.16783 C 0.39479 -0.16644 0.39479 -0.16436 0.39531 -0.16297 C 0.39701 -0.15927 0.39922 -0.15672 0.40091 -0.15302 C 0.40169 -0.15116 0.40208 -0.14862 0.40273 -0.14653 C 0.40365 -0.14376 0.40482 -0.14121 0.40547 -0.1382 C 0.41003 -0.12061 0.40547 -0.13542 0.40833 -0.12177 C 0.40872 -0.11945 0.40951 -0.11737 0.41016 -0.11528 C 0.41042 -0.11297 0.41068 -0.11089 0.41107 -0.10857 C 0.41172 -0.10487 0.41289 -0.10116 0.41289 -0.09723 C 0.41315 -0.0801 0.41328 -0.06297 0.41198 -0.04607 C 0.41172 -0.04214 0.40951 -0.03959 0.40833 -0.03635 C 0.40768 -0.03473 0.40729 -0.03265 0.40651 -0.03126 C 0.40404 -0.02686 0.40117 -0.02316 0.39909 -0.01829 C 0.39818 -0.01598 0.39727 -0.01366 0.39622 -0.01158 C 0.39544 -0.00996 0.39427 -0.00857 0.39349 -0.00672 C 0.39206 -0.00348 0.39167 0.00092 0.38984 0.00323 C 0.38698 0.00647 0.38659 0.00647 0.38425 0.01134 C 0.38177 0.01643 0.37826 0.02754 0.375 0.02962 L 0.37214 0.03124 C 0.37162 0.03333 0.37122 0.03587 0.37031 0.03772 C 0.36966 0.03934 0.36836 0.03981 0.36758 0.04097 C 0.36198 0.0493 0.36797 0.04305 0.36107 0.0493 C 0.35052 0.06805 0.35833 0.05555 0.35182 0.06411 C 0.3431 0.07546 0.3474 0.07129 0.34258 0.07569 L 0.34258 0.07569 " pathEditMode="relative" ptsTypes="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03704E-6 L -1.04167E-6 7.03704E-6 C 0.00026 0.00718 0.00026 0.01436 0.00091 0.0213 C 0.00118 0.02431 0.00222 0.02686 0.00274 0.02964 C 0.00313 0.03242 0.00313 0.03519 0.00365 0.03797 C 0.00404 0.04029 0.00495 0.04214 0.00547 0.04445 C 0.00638 0.04862 0.00625 0.05209 0.0073 0.05603 C 0.01133 0.06992 0.00703 0.04908 0.01107 0.06922 C 0.01198 0.07408 0.01211 0.07987 0.01381 0.08404 L 0.0194 0.097 C 0.02123 0.10672 0.01914 0.09746 0.02214 0.10695 C 0.02318 0.11019 0.02383 0.1139 0.02487 0.11691 C 0.02631 0.12038 0.028 0.12362 0.02956 0.12663 C 0.03334 0.13404 0.03633 0.13867 0.04063 0.14492 C 0.0431 0.14816 0.04571 0.15117 0.04805 0.15464 C 0.05456 0.16436 0.05131 0.16181 0.0573 0.16459 C 0.0586 0.16621 0.05964 0.16829 0.06107 0.16945 C 0.06328 0.17154 0.06771 0.17316 0.07032 0.17454 C 0.07487 0.17987 0.07123 0.1764 0.07683 0.17941 C 0.07956 0.18079 0.08216 0.18357 0.08516 0.18427 C 0.09154 0.18566 0.09167 0.18542 0.09714 0.18751 C 0.09844 0.1882 0.09974 0.18843 0.10091 0.18936 C 0.10274 0.19052 0.10443 0.19353 0.10638 0.19422 C 0.11068 0.19561 0.11511 0.19538 0.1194 0.19584 C 0.12058 0.197 0.12175 0.19839 0.12305 0.19908 C 0.12487 0.20001 0.12683 0.20024 0.12865 0.2007 C 0.1336 0.20186 0.13855 0.20302 0.14349 0.20417 L 0.53881 0.2007 C 0.54076 0.2007 0.54245 0.19839 0.5444 0.19746 C 0.54558 0.197 0.54688 0.19654 0.54805 0.19584 C 0.55052 0.19445 0.55287 0.19191 0.55547 0.19098 C 0.56159 0.18867 0.56784 0.18797 0.57396 0.18589 C 0.60612 0.17593 0.57422 0.18427 0.59349 0.17941 C 0.59961 0.172 0.59232 0.17964 0.60456 0.17454 C 0.60834 0.17292 0.61198 0.17015 0.61563 0.16783 C 0.61563 0.16783 0.62123 0.16459 0.62123 0.16459 C 0.6224 0.16343 0.62357 0.16204 0.62487 0.16135 C 0.62761 0.1595 0.6306 0.15857 0.63321 0.15626 C 0.64362 0.147 0.6392 0.14954 0.64623 0.14654 C 0.6487 0.14353 0.64974 0.14191 0.65274 0.13982 C 0.65651 0.13728 0.65834 0.13658 0.66198 0.13496 C 0.66315 0.13265 0.6642 0.1301 0.66563 0.12848 C 0.6698 0.12316 0.67136 0.12339 0.67578 0.12177 C 0.67917 0.11598 0.67982 0.11367 0.68412 0.11019 C 0.68529 0.10927 0.68659 0.10927 0.68789 0.10857 C 0.69297 0.10255 0.68841 0.10742 0.69623 0.10209 C 0.69844 0.10047 0.70039 0.09816 0.70274 0.097 C 0.7069 0.09538 0.71133 0.09468 0.71563 0.09376 C 0.72852 0.09098 0.73581 0.09144 0.75078 0.09052 C 0.75495 0.08867 0.75443 0.08936 0.75821 0.08566 C 0.75925 0.0845 0.76003 0.08288 0.76107 0.08218 C 0.7625 0.08126 0.76407 0.08126 0.76563 0.08056 C 0.77266 0.07246 0.76381 0.08218 0.77214 0.0757 C 0.77422 0.07408 0.77995 0.06482 0.78047 0.06413 C 0.78125 0.0632 0.7823 0.0632 0.78321 0.06251 C 0.78412 0.06089 0.78503 0.05904 0.78607 0.05765 C 0.7875 0.05533 0.7892 0.05348 0.79063 0.05093 C 0.79206 0.04862 0.7931 0.04561 0.7944 0.04283 C 0.79519 0.03681 0.79558 0.03427 0.79623 0.02802 C 0.79792 0.01019 0.79623 0.02246 0.79805 0.00996 C 0.79714 -0.02129 0.80105 -0.01272 0.79532 -0.02291 L 0.79532 -0.02291 " pathEditMode="relative" ptsTypes="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рзи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03" y="1244767"/>
            <a:ext cx="4070146" cy="5232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311" y="353836"/>
            <a:ext cx="6454422" cy="729897"/>
          </a:xfrm>
        </p:spPr>
        <p:txBody>
          <a:bodyPr/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овощи в корзину</a:t>
            </a: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4934262" y="6250605"/>
            <a:ext cx="2861434" cy="50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Следующий слайд</a:t>
            </a:r>
          </a:p>
        </p:txBody>
      </p:sp>
      <p:pic>
        <p:nvPicPr>
          <p:cNvPr id="5" name="назад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091" y="6271335"/>
            <a:ext cx="2706859" cy="481626"/>
          </a:xfrm>
          <a:prstGeom prst="rect">
            <a:avLst/>
          </a:prstGeom>
        </p:spPr>
      </p:pic>
      <p:sp>
        <p:nvSpPr>
          <p:cNvPr id="8" name="выход">
            <a:hlinkClick r:id="" action="ppaction://hlinkshowjump?jump=endshow"/>
          </p:cNvPr>
          <p:cNvSpPr/>
          <p:nvPr/>
        </p:nvSpPr>
        <p:spPr>
          <a:xfrm>
            <a:off x="11353800" y="180622"/>
            <a:ext cx="657578" cy="678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9" name="брокколи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937" y="1151954"/>
            <a:ext cx="1457325" cy="1619250"/>
          </a:xfrm>
          <a:prstGeom prst="rect">
            <a:avLst/>
          </a:prstGeom>
        </p:spPr>
      </p:pic>
      <p:pic>
        <p:nvPicPr>
          <p:cNvPr id="10" name="морковь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44" y="1551135"/>
            <a:ext cx="2748845" cy="1068240"/>
          </a:xfrm>
          <a:prstGeom prst="rect">
            <a:avLst/>
          </a:prstGeom>
        </p:spPr>
      </p:pic>
      <p:pic>
        <p:nvPicPr>
          <p:cNvPr id="11" name="огурец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30" y="5069416"/>
            <a:ext cx="1619250" cy="1619250"/>
          </a:xfrm>
          <a:prstGeom prst="rect">
            <a:avLst/>
          </a:prstGeom>
        </p:spPr>
      </p:pic>
      <p:pic>
        <p:nvPicPr>
          <p:cNvPr id="12" name="помидор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491" y="848121"/>
            <a:ext cx="1365318" cy="1626656"/>
          </a:xfrm>
          <a:prstGeom prst="rect">
            <a:avLst/>
          </a:prstGeom>
        </p:spPr>
      </p:pic>
      <p:pic>
        <p:nvPicPr>
          <p:cNvPr id="13" name="тыкв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26" y="2902020"/>
            <a:ext cx="1409700" cy="1619250"/>
          </a:xfrm>
          <a:prstGeom prst="rect">
            <a:avLst/>
          </a:prstGeom>
        </p:spPr>
      </p:pic>
      <p:pic>
        <p:nvPicPr>
          <p:cNvPr id="14" name="банан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238" y="2916307"/>
            <a:ext cx="1619250" cy="1590675"/>
          </a:xfrm>
          <a:prstGeom prst="rect">
            <a:avLst/>
          </a:prstGeom>
        </p:spPr>
      </p:pic>
      <p:pic>
        <p:nvPicPr>
          <p:cNvPr id="16" name="анана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708" y="2687596"/>
            <a:ext cx="1028700" cy="1619250"/>
          </a:xfrm>
          <a:prstGeom prst="rect">
            <a:avLst/>
          </a:prstGeom>
        </p:spPr>
      </p:pic>
      <p:pic>
        <p:nvPicPr>
          <p:cNvPr id="17" name="клубни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811" y="4618844"/>
            <a:ext cx="1619250" cy="1447800"/>
          </a:xfrm>
          <a:prstGeom prst="rect">
            <a:avLst/>
          </a:prstGeom>
        </p:spPr>
      </p:pic>
      <p:pic>
        <p:nvPicPr>
          <p:cNvPr id="18" name="киви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311" y="4888263"/>
            <a:ext cx="1234788" cy="13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1.25E-6 1.85185E-6 C 0.00299 -0.00162 0.00625 -0.00301 0.00924 -0.00486 C 0.01029 -0.00579 0.01107 -0.00718 0.01198 -0.00834 C 0.01328 -0.00996 0.01445 -0.01134 0.01562 -0.0132 C 0.01693 -0.01528 0.01797 -0.01783 0.0194 -0.01968 C 0.02083 -0.02176 0.02253 -0.02292 0.02396 -0.02477 C 0.02656 -0.02778 0.02864 -0.03218 0.03138 -0.03449 C 0.03268 -0.03565 0.03398 -0.03658 0.03516 -0.03797 C 0.03646 -0.03935 0.0375 -0.04121 0.0388 -0.04283 C 0.04323 -0.04838 0.05117 -0.05602 0.05456 -0.05764 C 0.05937 -0.05972 0.06055 -0.05972 0.06562 -0.06597 C 0.06719 -0.06759 0.06797 -0.0706 0.0694 -0.07246 C 0.07135 -0.075 0.0737 -0.07685 0.07591 -0.07917 C 0.08268 -0.08634 0.07383 -0.0794 0.08789 -0.09051 C 0.08958 -0.0919 0.0957 -0.09746 0.09896 -0.09884 C 0.10052 -0.09954 0.10208 -0.1 0.10364 -0.10047 C 0.10482 -0.10162 0.10599 -0.10278 0.10729 -0.10371 C 0.10976 -0.10533 0.11159 -0.10509 0.1138 -0.10695 C 0.11536 -0.10857 0.1168 -0.11065 0.11849 -0.11204 C 0.12005 -0.11343 0.12344 -0.11435 0.12487 -0.11528 C 0.12773 -0.1169 0.13047 -0.11852 0.1332 -0.12014 L 0.14154 -0.12523 L 0.14713 -0.12847 C 0.14805 -0.12894 0.14896 -0.12963 0.14987 -0.13009 C 0.17266 -0.13935 0.16341 -0.13681 0.17773 -0.14005 C 0.18034 -0.14236 0.18151 -0.14375 0.18411 -0.14491 C 0.18815 -0.14676 0.19023 -0.14676 0.1944 -0.14815 C 0.19557 -0.14861 0.19687 -0.14908 0.19805 -0.14977 C 0.19961 -0.1507 0.20117 -0.15185 0.20273 -0.15324 C 0.20364 -0.15394 0.20443 -0.15602 0.20547 -0.15648 C 0.20937 -0.1581 0.21354 -0.15857 0.21745 -0.15972 C 0.23841 -0.17222 0.22292 -0.16482 0.26562 -0.16297 C 0.28255 -0.1544 0.26159 -0.16574 0.27864 -0.15486 C 0.28073 -0.15347 0.28294 -0.15278 0.28516 -0.15139 C 0.29388 -0.14676 0.28737 -0.14931 0.29531 -0.14653 C 0.30625 -0.13681 0.2957 -0.14514 0.30547 -0.14005 C 0.30924 -0.13797 0.31654 -0.13334 0.31654 -0.13334 C 0.31784 -0.13125 0.31888 -0.12847 0.32031 -0.12685 C 0.32591 -0.11991 0.325 -0.12384 0.33047 -0.11852 C 0.34049 -0.1088 0.33229 -0.11412 0.3388 -0.11042 C 0.35039 -0.08982 0.33359 -0.11759 0.34805 -0.10047 C 0.35026 -0.09792 0.35169 -0.09398 0.35364 -0.09051 L 0.35638 -0.08565 C 0.35664 -0.08403 0.35664 -0.08195 0.35729 -0.08079 C 0.35807 -0.07917 0.35924 -0.07871 0.36003 -0.07732 C 0.3625 -0.07384 0.36315 -0.07199 0.36471 -0.06759 C 0.37174 -0.04746 0.36159 -0.07454 0.37487 -0.04121 C 0.37552 -0.03959 0.37604 -0.03773 0.37669 -0.03634 C 0.37734 -0.03472 0.38073 -0.02709 0.38138 -0.02477 C 0.38216 -0.02199 0.38229 -0.01898 0.3832 -0.01644 C 0.38398 -0.01459 0.38529 -0.01343 0.38607 -0.01158 C 0.3875 -0.00787 0.38841 -0.00394 0.38971 1.85185E-6 C 0.39101 0.00393 0.39284 0.00787 0.3944 0.01157 C 0.39466 0.01366 0.39479 0.01597 0.39531 0.01805 C 0.39896 0.0331 0.39674 0.02014 0.40169 0.03287 C 0.40299 0.03588 0.40378 0.03935 0.40456 0.04282 C 0.4056 0.04699 0.40612 0.05185 0.40729 0.05602 C 0.40833 0.05949 0.40976 0.0625 0.41107 0.06574 C 0.41198 0.06852 0.41289 0.07129 0.4138 0.07407 C 0.4151 0.07847 0.41601 0.0831 0.41745 0.08727 C 0.41823 0.08912 0.4194 0.09028 0.42031 0.09213 C 0.42096 0.09375 0.42161 0.09537 0.42213 0.09699 C 0.42982 0.12106 0.41966 0.09004 0.42487 0.10856 C 0.42539 0.11041 0.42617 0.1118 0.42669 0.11366 C 0.42708 0.1162 0.42721 0.11921 0.42773 0.12176 C 0.42851 0.12708 0.42995 0.13171 0.43138 0.13657 C 0.43164 0.13935 0.43203 0.14213 0.43229 0.14491 C 0.43607 0.18287 0.4375 0.20324 0.4332 0.25185 C 0.43281 0.25671 0.42812 0.25578 0.42578 0.25833 C 0.41354 0.27315 0.43177 0.25208 0.42031 0.26342 C 0.41237 0.27106 0.41771 0.26991 0.41107 0.26991 L 0.41003 0.26991 " pathEditMode="relative" ptsTypes="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8.67362E-19 L 4.79167E-6 -8.67362E-19 C 0.00208 -0.0044 0.00403 -0.00926 0.00638 -0.01319 C 0.00742 -0.01505 0.00898 -0.01528 0.01015 -0.01667 C 0.01106 -0.01759 0.01198 -0.01898 0.01289 -0.01991 C 0.01718 -0.02407 0.0164 -0.02199 0.02031 -0.02801 C 0.02226 -0.03125 0.02396 -0.03495 0.02591 -0.03796 C 0.02734 -0.04028 0.02903 -0.04213 0.03047 -0.04444 C 0.03672 -0.05486 0.03906 -0.06111 0.04531 -0.06921 C 0.04843 -0.07338 0.05286 -0.07685 0.05638 -0.07917 C 0.05846 -0.08055 0.06067 -0.08125 0.06289 -0.08241 C 0.0638 -0.08356 0.06484 -0.08449 0.06562 -0.08565 C 0.06666 -0.08727 0.06731 -0.08935 0.06849 -0.09074 C 0.07135 -0.09421 0.07552 -0.0956 0.07864 -0.09722 C 0.08229 -0.10162 0.08672 -0.10717 0.09062 -0.11042 C 0.0931 -0.1125 0.0957 -0.11342 0.09804 -0.11528 C 0.11041 -0.12523 0.08528 -0.10903 0.10638 -0.12361 C 0.13659 -0.14421 0.11497 -0.1294 0.13229 -0.13842 C 0.13515 -0.13981 0.13789 -0.14167 0.14062 -0.14329 C 0.14284 -0.14444 0.14505 -0.14537 0.14713 -0.14653 C 0.14935 -0.14792 0.15143 -0.15 0.15364 -0.15162 C 0.15612 -0.15324 0.16328 -0.15717 0.16562 -0.1581 C 0.16745 -0.1588 0.1694 -0.15926 0.17122 -0.15972 C 0.1789 -0.16528 0.17343 -0.1618 0.18411 -0.16643 C 0.18672 -0.16736 0.18906 -0.16875 0.19153 -0.16967 C 0.19388 -0.17037 0.20664 -0.17268 0.2082 -0.17292 C 0.22187 -0.1743 0.23541 -0.175 0.24896 -0.17616 C 0.25364 -0.17662 0.2582 -0.17731 0.26289 -0.17778 L 0.31562 -0.17616 C 0.32265 -0.17592 0.32031 -0.17523 0.32487 -0.17292 C 0.32864 -0.1713 0.33606 -0.16805 0.33606 -0.16805 C 0.33789 -0.16574 0.33971 -0.16342 0.34153 -0.16134 C 0.34336 -0.15949 0.34544 -0.15856 0.34713 -0.15648 C 0.34883 -0.15417 0.35 -0.15069 0.35169 -0.14815 C 0.35312 -0.1463 0.35481 -0.14514 0.35638 -0.14329 C 0.3582 -0.1412 0.36002 -0.13866 0.36198 -0.1368 C 0.36562 -0.1331 0.36979 -0.13125 0.37304 -0.12685 C 0.37435 -0.12523 0.37552 -0.12361 0.37669 -0.12199 C 0.38047 -0.11643 0.38385 -0.11018 0.38789 -0.10555 C 0.39205 -0.10046 0.39843 -0.09329 0.40169 -0.08727 C 0.40273 -0.08565 0.40351 -0.0838 0.40455 -0.08241 C 0.41302 -0.07153 0.40273 -0.08935 0.41289 -0.07245 C 0.41575 -0.06782 0.4181 -0.0618 0.42122 -0.05764 C 0.42877 -0.04768 0.42383 -0.05463 0.43502 -0.03472 L 0.44531 -0.01667 C 0.44713 -0.01319 0.44843 -0.0088 0.45078 -0.00671 L 0.45638 -0.00185 C 0.46354 0.01088 0.45989 0.0081 0.46562 0.01134 C 0.4694 0.0169 0.47513 0.02454 0.47773 0.03125 C 0.48034 0.0382 0.47903 0.03426 0.48138 0.04259 C 0.48164 0.04537 0.48177 0.04838 0.48229 0.05093 C 0.48359 0.05671 0.48606 0.06134 0.48698 0.06736 C 0.48724 0.06968 0.48724 0.07199 0.48789 0.07408 C 0.4888 0.07662 0.49036 0.07824 0.49153 0.08056 C 0.49166 0.08148 0.49284 0.09051 0.49336 0.09213 C 0.49505 0.09676 0.49896 0.10533 0.49896 0.10533 C 0.50039 0.11736 0.49896 0.11111 0.50364 0.12338 L 0.50364 0.12338 C 0.50586 0.13542 0.50495 0.12986 0.50638 0.13982 C 0.50664 0.15787 0.50651 0.17616 0.50729 0.19421 C 0.50742 0.19607 0.50846 0.19769 0.50911 0.19908 C 0.51093 0.20255 0.51471 0.20903 0.51471 0.20903 C 0.51862 0.22986 0.51523 0.20972 0.51836 0.24676 C 0.51862 0.24861 0.5194 0.25185 0.5194 0.25185 L 0.5194 0.25185 " pathEditMode="relative" ptsTypes="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46945E-18 L 1.04167E-6 3.46945E-18 C 0.003 -0.00787 0.00625 -0.01527 0.00925 -0.02314 C 0.01042 -0.02639 0.01146 -0.02986 0.01289 -0.0331 C 0.01393 -0.03541 0.01537 -0.03726 0.01667 -0.03958 C 0.01849 -0.04328 0.02018 -0.04745 0.02214 -0.05115 C 0.03503 -0.07384 0.01615 -0.02523 0.04167 -0.08564 C 0.04349 -0.09004 0.04518 -0.09467 0.04714 -0.09884 C 0.05078 -0.10625 0.05664 -0.11574 0.06107 -0.12199 C 0.06341 -0.12546 0.06602 -0.12824 0.06849 -0.13171 C 0.07097 -0.13541 0.07331 -0.13981 0.07591 -0.14328 C 0.08034 -0.14953 0.08568 -0.15416 0.08972 -0.16134 C 0.09167 -0.16481 0.0931 -0.16875 0.09531 -0.17129 C 0.0987 -0.17546 0.10287 -0.17754 0.10638 -0.18125 C 0.12709 -0.20162 0.10117 -0.17662 0.125 -0.19768 C 0.12774 -0.20023 0.13047 -0.20324 0.13334 -0.20578 C 0.13594 -0.20833 0.1388 -0.21018 0.14167 -0.2125 L 0.15925 -0.22731 C 0.16198 -0.22963 0.16472 -0.23171 0.16758 -0.23379 C 0.17031 -0.23611 0.17292 -0.23935 0.17591 -0.24051 C 0.17865 -0.24143 0.18151 -0.24213 0.18425 -0.24375 C 0.18646 -0.2449 0.18841 -0.24722 0.19063 -0.24861 C 0.19284 -0.25 0.19505 -0.25046 0.19714 -0.25185 C 0.19909 -0.25324 0.20078 -0.25532 0.20274 -0.25694 C 0.2043 -0.2581 0.20586 -0.25926 0.20742 -0.26018 C 0.21432 -0.26458 0.21185 -0.26273 0.2194 -0.26666 C 0.22214 -0.26828 0.22487 -0.2706 0.22774 -0.27176 C 0.23073 -0.27291 0.23386 -0.27291 0.23698 -0.27338 C 0.24037 -0.275 0.24375 -0.27708 0.24714 -0.27824 C 0.25026 -0.27939 0.25339 -0.27939 0.25638 -0.27986 C 0.25886 -0.28032 0.26133 -0.28101 0.2638 -0.28148 L 0.44076 -0.27986 C 0.44779 -0.27986 0.44701 -0.27754 0.45365 -0.27338 C 0.45886 -0.27014 0.46055 -0.2699 0.46576 -0.26851 C 0.46719 -0.26736 0.46875 -0.26574 0.47031 -0.26504 C 0.4724 -0.26412 0.47474 -0.26435 0.47682 -0.26342 C 0.47839 -0.26273 0.47995 -0.26134 0.48151 -0.26018 C 0.48242 -0.25949 0.48334 -0.25926 0.48425 -0.25856 C 0.48529 -0.25764 0.48607 -0.25625 0.48698 -0.25532 C 0.49089 -0.25185 0.4888 -0.25601 0.49258 -0.25023 C 0.49388 -0.24838 0.49479 -0.2456 0.49623 -0.24375 C 0.49792 -0.24166 0.5 -0.24051 0.50182 -0.23889 C 0.50339 -0.23726 0.50495 -0.23541 0.50651 -0.23379 C 0.50886 -0.22847 0.51016 -0.225 0.51289 -0.2206 C 0.51446 -0.21828 0.51615 -0.21643 0.51758 -0.21412 C 0.51953 -0.21088 0.52136 -0.20764 0.52318 -0.20416 C 0.52448 -0.20162 0.52539 -0.19838 0.52682 -0.19606 C 0.52852 -0.19305 0.53073 -0.19074 0.53242 -0.18773 C 0.53347 -0.18588 0.53412 -0.18333 0.53516 -0.18125 C 0.53607 -0.17939 0.53711 -0.17801 0.53789 -0.17615 C 0.53867 -0.17476 0.53906 -0.17291 0.53985 -0.17129 C 0.54102 -0.16851 0.54232 -0.16574 0.54349 -0.16296 C 0.5444 -0.15879 0.54544 -0.15439 0.54623 -0.15 C 0.54688 -0.14652 0.54714 -0.14305 0.54818 -0.14004 C 0.54961 -0.13564 0.55182 -0.1324 0.55365 -0.12847 C 0.5543 -0.12361 0.55469 -0.11851 0.55547 -0.11365 C 0.55586 -0.1118 0.55677 -0.11041 0.55742 -0.10879 C 0.55951 -0.10254 0.5599 -0.10092 0.56198 -0.0956 C 0.56289 -0.09328 0.5638 -0.09097 0.56485 -0.08889 C 0.56589 -0.08657 0.56745 -0.08495 0.56849 -0.0824 C 0.56966 -0.07986 0.57031 -0.07685 0.57123 -0.07407 C 0.57214 -0.07199 0.57318 -0.0699 0.57409 -0.06759 C 0.57474 -0.06597 0.57513 -0.06412 0.57591 -0.06273 C 0.578 -0.05856 0.58021 -0.05509 0.58242 -0.05115 C 0.58334 -0.04953 0.58438 -0.04814 0.58516 -0.04629 C 0.58581 -0.04444 0.58633 -0.04282 0.58698 -0.0412 C 0.58789 -0.03958 0.58906 -0.03819 0.58985 -0.03634 C 0.59063 -0.03426 0.59102 -0.03194 0.59167 -0.02963 C 0.59219 -0.02801 0.59297 -0.02662 0.59349 -0.02476 C 0.5944 -0.02176 0.59571 -0.01597 0.59714 -0.01319 C 0.59805 -0.0118 0.59909 -0.01111 0.6 -0.00995 C 0.6043 0.00162 0.60182 -0.00231 0.60651 0.00324 C 0.60886 0.01574 0.60716 0.01019 0.61107 0.01968 C 0.61211 0.02732 0.61198 0.02408 0.61198 0.02963 L 0.61393 0.02454 L 0.61289 0.01968 " pathEditMode="relative" ptsTypes="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1.45833E-6 -3.7037E-6 C 0.00234 -0.00278 0.00495 -0.00532 0.00729 -0.00833 C 0.01471 -0.01782 0.00351 -0.01157 0.01849 -0.02477 C 0.02604 -0.03148 0.02226 -0.02778 0.02956 -0.03634 C 0.03047 -0.03912 0.03138 -0.0419 0.03229 -0.04444 C 0.03385 -0.04861 0.03841 -0.05833 0.03971 -0.06111 C 0.04791 -0.07662 0.04453 -0.07384 0.05091 -0.07755 C 0.05208 -0.07963 0.05338 -0.08171 0.05456 -0.08403 C 0.05586 -0.08657 0.05677 -0.08982 0.05833 -0.09236 C 0.06198 -0.09838 0.06289 -0.09838 0.06666 -0.10046 C 0.08476 -0.12639 0.05846 -0.08958 0.07591 -0.11204 C 0.0789 -0.11597 0.08229 -0.12292 0.08607 -0.12523 C 0.08971 -0.12755 0.09349 -0.12801 0.09713 -0.13009 C 0.11706 -0.1419 0.09297 -0.13264 0.11562 -0.14005 L 0.13515 -0.15324 C 0.13828 -0.15532 0.14127 -0.15764 0.1444 -0.15972 C 0.14778 -0.16204 0.1513 -0.16389 0.15456 -0.16644 C 0.16041 -0.17083 0.1664 -0.175 0.17213 -0.1794 C 0.175 -0.18171 0.1776 -0.18426 0.18047 -0.18611 C 0.1832 -0.18773 0.18607 -0.18796 0.1888 -0.18935 C 0.19101 -0.19051 0.1931 -0.19282 0.19531 -0.19421 C 0.19883 -0.19653 0.2039 -0.19815 0.20729 -0.20093 C 0.20898 -0.20232 0.21028 -0.20463 0.21198 -0.20579 C 0.21497 -0.20787 0.21823 -0.20903 0.22122 -0.21088 C 0.22304 -0.21181 0.22487 -0.21296 0.22682 -0.21412 C 0.2289 -0.21528 0.23112 -0.21597 0.23333 -0.21736 C 0.23554 -0.21875 0.2375 -0.22107 0.23971 -0.22222 C 0.24127 -0.22315 0.24284 -0.22338 0.2444 -0.22384 C 0.25599 -0.2287 0.24752 -0.22616 0.25833 -0.22894 C 0.2595 -0.23056 0.26054 -0.23264 0.26198 -0.2338 C 0.26315 -0.23472 0.26445 -0.23495 0.26562 -0.23542 C 0.27487 -0.23889 0.27344 -0.23843 0.28138 -0.24028 C 0.30586 -0.25486 0.27174 -0.23542 0.3 -0.24861 C 0.30247 -0.24977 0.30482 -0.25255 0.30729 -0.25347 C 0.31002 -0.25463 0.31289 -0.25463 0.31562 -0.25509 C 0.32005 -0.25625 0.32435 -0.25741 0.32864 -0.25857 C 0.33333 -0.25972 0.33789 -0.26111 0.34258 -0.26181 C 0.36172 -0.26435 0.35052 -0.26319 0.37591 -0.26505 C 0.37773 -0.26551 0.37956 -0.26597 0.38138 -0.26667 C 0.3901 -0.26968 0.3888 -0.27037 0.39713 -0.27176 C 0.40234 -0.27245 0.41927 -0.27384 0.425 -0.275 C 0.45364 -0.28032 0.42604 -0.27546 0.44531 -0.28148 C 0.44961 -0.28287 0.4625 -0.28449 0.46575 -0.28472 C 0.46823 -0.28588 0.47057 -0.2875 0.47304 -0.28819 C 0.4901 -0.29213 0.48229 -0.29051 0.49622 -0.29306 C 0.49844 -0.29421 0.50052 -0.2956 0.50273 -0.2963 C 0.50664 -0.29769 0.51836 -0.29931 0.52122 -0.29954 C 0.52213 -0.30023 0.52304 -0.30093 0.52409 -0.30139 C 0.52708 -0.30255 0.53021 -0.30324 0.53333 -0.30463 L 0.53698 -0.30625 C 0.54466 -0.31528 0.53502 -0.30509 0.55456 -0.31111 C 0.56692 -0.31505 0.55677 -0.31551 0.5638 -0.31782 C 0.56471 -0.31806 0.57747 -0.32083 0.58138 -0.32269 C 0.58333 -0.32361 0.58502 -0.32523 0.58698 -0.32593 C 0.5901 -0.32708 0.59323 -0.32708 0.59622 -0.32755 C 0.60403 -0.32917 0.60169 -0.32847 0.60742 -0.33079 L 0.6694 -0.32917 C 0.67096 -0.32917 0.67252 -0.3287 0.67409 -0.32755 C 0.67513 -0.32685 0.67578 -0.325 0.67682 -0.32431 C 0.67799 -0.32338 0.67929 -0.32338 0.68047 -0.32269 C 0.68151 -0.32222 0.68242 -0.32153 0.68333 -0.32107 C 0.68958 -0.30995 0.68164 -0.32245 0.6944 -0.31111 L 0.69817 -0.30787 L 0.69817 -0.30787 " pathEditMode="relative" ptsTypes="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8.14815E-6 L 2.91667E-6 -8.14815E-6 C 0.00703 -0.00903 0.01497 -0.01968 0.02305 -0.02478 C 0.03086 -0.0294 0.03906 -0.03056 0.04713 -0.03288 C 0.10651 -0.04954 0.08893 -0.04561 0.1444 -0.04769 C 0.24362 -0.04468 0.2276 -0.06042 0.29713 -0.02292 C 0.32461 -0.00834 0.35885 0.01735 0.3832 0.03958 C 0.39831 0.05323 0.41393 0.0655 0.42864 0.08078 L 0.4638 0.11689 L 0.4944 0.14814 C 0.50924 0.16388 0.52396 0.18009 0.5388 0.19606 C 0.55338 0.21157 0.54752 0.20786 0.55547 0.21249 C 0.55755 0.21828 0.56666 0.24467 0.57122 0.2537 C 0.57773 0.26666 0.58463 0.27916 0.59153 0.29143 C 0.59948 0.30555 0.60325 0.31411 0.61107 0.32268 C 0.6125 0.32453 0.61406 0.32638 0.61562 0.32777 C 0.61653 0.32847 0.61745 0.3287 0.61836 0.32939 C 0.625 0.3412 0.6289 0.35138 0.63607 0.35902 C 0.63971 0.36296 0.6431 0.36759 0.64713 0.3706 C 0.65065 0.37314 0.65456 0.37384 0.6582 0.37546 C 0.66562 0.38425 0.65989 0.3787 0.6776 0.3787 L 0.6776 0.3787 " pathEditMode="relative" ptsTypes="AAAAAAAAAAAAAAAAA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рзина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" y="158604"/>
            <a:ext cx="2935111" cy="3773248"/>
          </a:xfrm>
          <a:prstGeom prst="rect">
            <a:avLst/>
          </a:prstGeom>
        </p:spPr>
      </p:pic>
      <p:pic>
        <p:nvPicPr>
          <p:cNvPr id="6" name="корзина1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066" y="2958249"/>
            <a:ext cx="2915685" cy="3748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311" y="263526"/>
            <a:ext cx="7165622" cy="413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 по корзинкам</a:t>
            </a:r>
          </a:p>
        </p:txBody>
      </p:sp>
      <p:pic>
        <p:nvPicPr>
          <p:cNvPr id="4" name="назад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50" y="6248023"/>
            <a:ext cx="2706859" cy="481626"/>
          </a:xfrm>
          <a:prstGeom prst="rect">
            <a:avLst/>
          </a:prstGeom>
        </p:spPr>
      </p:pic>
      <p:sp>
        <p:nvSpPr>
          <p:cNvPr id="5" name="выход">
            <a:hlinkClick r:id="" action="ppaction://hlinkshowjump?jump=endshow"/>
          </p:cNvPr>
          <p:cNvSpPr/>
          <p:nvPr/>
        </p:nvSpPr>
        <p:spPr>
          <a:xfrm>
            <a:off x="11353800" y="180622"/>
            <a:ext cx="657578" cy="678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8" name="ананна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650" y="2619375"/>
            <a:ext cx="1028700" cy="1619250"/>
          </a:xfrm>
          <a:prstGeom prst="rect">
            <a:avLst/>
          </a:prstGeom>
        </p:spPr>
      </p:pic>
      <p:pic>
        <p:nvPicPr>
          <p:cNvPr id="12" name="апельсин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889" y="859536"/>
            <a:ext cx="1410908" cy="1410908"/>
          </a:xfrm>
          <a:prstGeom prst="rect">
            <a:avLst/>
          </a:prstGeom>
        </p:spPr>
      </p:pic>
      <p:pic>
        <p:nvPicPr>
          <p:cNvPr id="13" name="бакложан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256" y="1571339"/>
            <a:ext cx="1041211" cy="1475049"/>
          </a:xfrm>
          <a:prstGeom prst="rect">
            <a:avLst/>
          </a:prstGeom>
        </p:spPr>
      </p:pic>
      <p:pic>
        <p:nvPicPr>
          <p:cNvPr id="14" name="банан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934" y="3478803"/>
            <a:ext cx="1239245" cy="1217376"/>
          </a:xfrm>
          <a:prstGeom prst="rect">
            <a:avLst/>
          </a:prstGeom>
        </p:spPr>
      </p:pic>
      <p:pic>
        <p:nvPicPr>
          <p:cNvPr id="15" name="брокколи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769" y="2667071"/>
            <a:ext cx="1146965" cy="1274406"/>
          </a:xfrm>
          <a:prstGeom prst="rect">
            <a:avLst/>
          </a:prstGeom>
        </p:spPr>
      </p:pic>
      <p:pic>
        <p:nvPicPr>
          <p:cNvPr id="16" name="груша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30" y="4500518"/>
            <a:ext cx="1248834" cy="1378583"/>
          </a:xfrm>
          <a:prstGeom prst="rect">
            <a:avLst/>
          </a:prstGeom>
        </p:spPr>
      </p:pic>
      <p:pic>
        <p:nvPicPr>
          <p:cNvPr id="17" name="кортофель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135" y="5249557"/>
            <a:ext cx="1619250" cy="1085850"/>
          </a:xfrm>
          <a:prstGeom prst="rect">
            <a:avLst/>
          </a:prstGeom>
        </p:spPr>
      </p:pic>
      <p:pic>
        <p:nvPicPr>
          <p:cNvPr id="18" name="киви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509" y="4914152"/>
            <a:ext cx="1021291" cy="1105856"/>
          </a:xfrm>
          <a:prstGeom prst="rect">
            <a:avLst/>
          </a:prstGeom>
        </p:spPr>
      </p:pic>
      <p:pic>
        <p:nvPicPr>
          <p:cNvPr id="19" name="клубника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650" y="1044502"/>
            <a:ext cx="1371119" cy="1225942"/>
          </a:xfrm>
          <a:prstGeom prst="rect">
            <a:avLst/>
          </a:prstGeom>
        </p:spPr>
      </p:pic>
      <p:pic>
        <p:nvPicPr>
          <p:cNvPr id="20" name="лук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917" y="1506768"/>
            <a:ext cx="1082119" cy="1156983"/>
          </a:xfrm>
          <a:prstGeom prst="rect">
            <a:avLst/>
          </a:prstGeom>
        </p:spPr>
      </p:pic>
      <p:pic>
        <p:nvPicPr>
          <p:cNvPr id="21" name="яблоко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506" y="4882828"/>
            <a:ext cx="1060269" cy="1155421"/>
          </a:xfrm>
          <a:prstGeom prst="rect">
            <a:avLst/>
          </a:prstGeom>
        </p:spPr>
      </p:pic>
      <p:pic>
        <p:nvPicPr>
          <p:cNvPr id="23" name="морковь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259" y="747997"/>
            <a:ext cx="1924200" cy="747771"/>
          </a:xfrm>
          <a:prstGeom prst="rect">
            <a:avLst/>
          </a:prstGeom>
        </p:spPr>
      </p:pic>
      <p:pic>
        <p:nvPicPr>
          <p:cNvPr id="24" name="горький перец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678" y="4790143"/>
            <a:ext cx="1132092" cy="1257880"/>
          </a:xfrm>
          <a:prstGeom prst="rect">
            <a:avLst/>
          </a:prstGeom>
        </p:spPr>
      </p:pic>
      <p:pic>
        <p:nvPicPr>
          <p:cNvPr id="25" name="болгарский перец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996" y="2970380"/>
            <a:ext cx="837027" cy="1061900"/>
          </a:xfrm>
          <a:prstGeom prst="rect">
            <a:avLst/>
          </a:prstGeom>
        </p:spPr>
      </p:pic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4367575" y="6237658"/>
            <a:ext cx="2861434" cy="50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Следующий слайд</a:t>
            </a:r>
          </a:p>
        </p:txBody>
      </p:sp>
    </p:spTree>
    <p:extLst>
      <p:ext uri="{BB962C8B-B14F-4D97-AF65-F5344CB8AC3E}">
        <p14:creationId xmlns:p14="http://schemas.microsoft.com/office/powerpoint/2010/main" val="11302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4.81481E-6 L 5.20833E-6 -4.81481E-6 C 0.00183 0.05926 0.003 0.09213 0.00274 0.1662 C 0.00261 0.20231 0.00079 0.23866 5.20833E-6 0.27477 C -0.00038 0.29074 -0.00051 0.30671 -0.0009 0.32245 C -0.00103 0.32639 -0.00168 0.33032 -0.00194 0.33403 C -0.0026 0.34769 -0.00299 0.36157 -0.00377 0.37523 C -0.0039 0.37801 -0.00442 0.38079 -0.00468 0.38356 C -0.00507 0.3875 -0.00741 0.41296 -0.00754 0.41968 C -0.0078 0.44653 -0.00754 0.47338 -0.00754 0.50046 L -0.00754 0.50046 L -0.0065 0.49537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4.16667E-6 -1.11111E-6 C 0.003 -0.00625 0.00729 -0.01412 0.01016 -0.02152 C 0.01107 -0.02407 0.01172 -0.02708 0.01289 -0.02963 C 0.01797 -0.04074 0.01784 -0.0375 0.02305 -0.04606 C 0.025 -0.0493 0.02682 -0.05254 0.02865 -0.05601 C 0.02995 -0.05856 0.03086 -0.0618 0.03229 -0.06412 C 0.03555 -0.06944 0.03906 -0.07407 0.04258 -0.07893 C 0.04375 -0.08078 0.04531 -0.08194 0.04623 -0.08402 C 0.04779 -0.08726 0.04948 -0.09027 0.05091 -0.09375 C 0.05196 -0.09652 0.05248 -0.09976 0.05365 -0.10208 C 0.05729 -0.10926 0.05873 -0.10995 0.06289 -0.11365 C 0.07409 -0.13333 0.05821 -0.10578 0.06849 -0.12176 C 0.07201 -0.12731 0.07292 -0.13101 0.07682 -0.13495 C 0.07761 -0.13588 0.07865 -0.13588 0.07956 -0.13657 C 0.08086 -0.1375 0.08216 -0.13865 0.08334 -0.14004 C 0.09571 -0.1537 0.07565 -0.13402 0.09258 -0.15138 C 0.09427 -0.15324 0.09636 -0.15463 0.09805 -0.15648 C 0.1 -0.15833 0.10169 -0.16088 0.10365 -0.16296 C 0.10482 -0.16412 0.10612 -0.16527 0.10729 -0.1662 C 0.11042 -0.16851 0.1138 -0.1699 0.11667 -0.17291 C 0.1181 -0.17453 0.11953 -0.17662 0.12123 -0.17777 C 0.12331 -0.17939 0.12565 -0.17963 0.12774 -0.18101 C 0.12969 -0.1824 0.13138 -0.18449 0.13334 -0.18611 C 0.13946 -0.19097 0.13932 -0.19074 0.14531 -0.19421 C 0.14831 -0.19768 0.14831 -0.19814 0.15182 -0.20092 C 0.15339 -0.20208 0.15482 -0.20324 0.15638 -0.20416 C 0.17214 -0.21157 0.18659 -0.20833 0.20365 -0.20902 C 0.22031 -0.19421 0.19245 -0.21805 0.22123 -0.19907 C 0.22331 -0.19791 0.22487 -0.19444 0.22682 -0.19259 C 0.23334 -0.18634 0.23347 -0.1868 0.2388 -0.18426 C 0.24037 -0.18263 0.2418 -0.18078 0.24349 -0.17939 C 0.25521 -0.1699 0.24245 -0.18287 0.25547 -0.17291 C 0.25781 -0.17106 0.25977 -0.16805 0.26198 -0.1662 C 0.26472 -0.16412 0.27031 -0.16134 0.27031 -0.16134 C 0.27123 -0.15972 0.27201 -0.15763 0.27318 -0.15648 C 0.27956 -0.14976 0.27461 -0.16041 0.27865 -0.14976 C 0.2793 -0.14606 0.27969 -0.14189 0.28047 -0.13819 C 0.28164 -0.13333 0.28503 -0.12569 0.28698 -0.12176 C 0.2888 -0.11828 0.29076 -0.11551 0.29258 -0.11203 C 0.29362 -0.10995 0.29427 -0.1074 0.29531 -0.10532 C 0.29714 -0.10185 0.29922 -0.09907 0.30091 -0.0956 C 0.30182 -0.09351 0.30196 -0.09097 0.30274 -0.08888 C 0.30352 -0.08703 0.30469 -0.08588 0.30547 -0.08402 C 0.30625 -0.0824 0.30677 -0.08078 0.30742 -0.07893 C 0.30847 -0.07361 0.30834 -0.07314 0.31016 -0.06759 C 0.31068 -0.06574 0.31146 -0.06435 0.31198 -0.0625 C 0.31615 -0.04976 0.31107 -0.06226 0.31758 -0.04768 C 0.31823 -0.04513 0.31888 -0.04236 0.3194 -0.03958 C 0.32005 -0.03634 0.32057 -0.03287 0.32123 -0.02963 C 0.32305 -0.02176 0.32357 -0.02314 0.32591 -0.01481 C 0.32826 -0.00625 0.32748 -0.00601 0.32956 0.00324 C 0.33034 0.00672 0.33164 0.00973 0.33242 0.0132 C 0.33737 0.03542 0.32865 0.00301 0.33516 0.02639 C 0.33542 0.02894 0.33555 0.03195 0.33607 0.03449 C 0.33646 0.03635 0.33763 0.0375 0.33789 0.03936 C 0.33972 0.05116 0.33763 0.05232 0.34076 0.0625 C 0.34167 0.06551 0.34323 0.06806 0.3444 0.07084 C 0.3444 0.07084 0.34727 0.09653 0.34727 0.10047 C 0.34727 0.11412 0.34714 0.12778 0.34623 0.14144 C 0.3461 0.14352 0.34505 0.14468 0.3444 0.14653 L 0.34258 0.15949 C 0.34232 0.16181 0.34232 0.16436 0.34167 0.16621 L 0.33985 0.17107 C 0.3388 0.17616 0.33828 0.18125 0.33698 0.18588 C 0.33646 0.1882 0.33568 0.19028 0.33516 0.1926 C 0.33281 0.20209 0.33594 0.19283 0.33242 0.20232 C 0.33203 0.20394 0.33164 0.20556 0.33151 0.20741 C 0.33073 0.21227 0.33047 0.21737 0.32956 0.22223 C 0.32917 0.22454 0.32826 0.22639 0.32774 0.22871 C 0.32617 0.23519 0.328 0.23264 0.325 0.23542 L 0.325 0.23542 L 0.325 0.23357 L 0.325 0.23357 " pathEditMode="relative" ptsTypes="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2.29167E-6 0.00023 C 0.00365 -0.00232 0.00834 -0.00186 0.01107 -0.00672 C 0.01289 -0.00996 0.01693 -0.01783 0.0194 -0.01829 L 0.03138 -0.01991 C 0.03711 -0.025 0.03308 -0.02199 0.03972 -0.02477 C 0.04219 -0.02593 0.04714 -0.02801 0.04714 -0.02778 C 0.05339 -0.03357 0.04857 -0.0301 0.05729 -0.03311 C 0.0586 -0.03334 0.05977 -0.03403 0.06107 -0.03473 C 0.06198 -0.03519 0.06289 -0.03612 0.0638 -0.03635 C 0.06654 -0.03704 0.0694 -0.0375 0.07214 -0.03797 C 0.07305 -0.03843 0.07409 -0.03889 0.07487 -0.03959 C 0.07591 -0.04051 0.0767 -0.04237 0.07774 -0.04283 C 0.08568 -0.04769 0.08099 -0.04098 0.0888 -0.04792 C 0.09128 -0.05 0.09349 -0.05324 0.09623 -0.0544 C 0.09922 -0.05579 0.11537 -0.05857 0.12031 -0.05926 C 0.12305 -0.06042 0.12591 -0.06135 0.12865 -0.06274 C 0.13177 -0.06412 0.13477 -0.06644 0.13789 -0.0676 C 0.14063 -0.06852 0.14349 -0.06829 0.14623 -0.06922 C 0.15052 -0.07061 0.15482 -0.07269 0.15925 -0.07408 C 0.16107 -0.07477 0.16289 -0.07524 0.16472 -0.07593 C 0.16628 -0.07639 0.16784 -0.07709 0.1694 -0.07755 C 0.17214 -0.07824 0.17487 -0.07848 0.17774 -0.07917 C 0.1793 -0.08033 0.18073 -0.08172 0.18229 -0.08241 C 0.18451 -0.08334 0.18672 -0.08334 0.1888 -0.08403 C 0.19167 -0.08496 0.1944 -0.08612 0.19714 -0.08727 C 0.19844 -0.08797 0.19961 -0.08843 0.20078 -0.08889 C 0.20274 -0.09005 0.20456 -0.09144 0.20638 -0.09237 C 0.20847 -0.09306 0.21068 -0.09329 0.21289 -0.09399 C 0.21862 -0.1007 0.21224 -0.09422 0.22031 -0.09885 C 0.22162 -0.09954 0.22279 -0.10093 0.22396 -0.10209 C 0.22552 -0.10371 0.22696 -0.10625 0.22865 -0.10718 C 0.23099 -0.10834 0.2336 -0.10811 0.23607 -0.1088 C 0.24831 -0.11968 0.23295 -0.10649 0.24245 -0.11366 C 0.24935 -0.11875 0.2431 -0.11551 0.24987 -0.11852 C 0.25078 -0.12037 0.2517 -0.12199 0.25274 -0.12362 C 0.25391 -0.12524 0.25534 -0.12662 0.25638 -0.12848 C 0.26146 -0.1375 0.25664 -0.13357 0.26198 -0.13681 C 0.26615 -0.14422 0.26875 -0.14699 0.27123 -0.15487 C 0.27188 -0.15695 0.27227 -0.15949 0.27305 -0.16135 C 0.27735 -0.17176 0.27578 -0.16459 0.28047 -0.17292 C 0.28151 -0.17477 0.28216 -0.17755 0.28321 -0.1794 C 0.28503 -0.18287 0.28698 -0.18612 0.2888 -0.18936 C 0.28972 -0.19098 0.28711 -0.18565 0.28607 -0.18449 L 0.28321 -0.18125 C 0.28216 -0.175 0.28281 -0.17778 0.28138 -0.17292 L 0.27956 -0.17292 " pathEditMode="relative" rAng="0" ptsTypes="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1.45833E-6 -2.96296E-6 C 0.01354 -0.01829 0.00247 -0.00162 0.01107 -0.01829 C 0.01367 -0.02338 0.01666 -0.02801 0.0194 -0.0331 L 0.03333 -0.05764 L 0.0388 -0.06759 C 0.04036 -0.07037 0.0418 -0.07338 0.04349 -0.07569 C 0.04531 -0.07847 0.047 -0.08148 0.04896 -0.08403 C 0.0539 -0.09005 0.05286 -0.08426 0.05833 -0.09398 C 0.05924 -0.0956 0.06002 -0.09745 0.06107 -0.09884 C 0.06341 -0.10185 0.06601 -0.1044 0.06849 -0.10694 C 0.07005 -0.1088 0.07135 -0.11111 0.07305 -0.11204 C 0.07643 -0.11366 0.07995 -0.11505 0.08333 -0.1169 C 0.09049 -0.12107 0.09739 -0.12639 0.10456 -0.13009 C 0.10885 -0.13218 0.11328 -0.13403 0.11758 -0.13657 C 0.12135 -0.13912 0.12487 -0.14259 0.12864 -0.14491 C 0.13594 -0.14954 0.14349 -0.15347 0.15091 -0.1581 C 0.1543 -0.16019 0.15755 -0.16273 0.16107 -0.16458 C 0.16419 -0.1662 0.16719 -0.16806 0.17031 -0.16968 C 0.17305 -0.17083 0.17591 -0.17153 0.17864 -0.17292 C 0.18125 -0.17431 0.18359 -0.17639 0.18607 -0.17778 C 0.1901 -0.18009 0.19401 -0.18125 0.19805 -0.18264 C 0.20026 -0.18449 0.20221 -0.1875 0.20456 -0.18773 C 0.28021 -0.19051 0.26211 -0.19792 0.29258 -0.18449 C 0.29544 -0.18102 0.29661 -0.1794 0.3 -0.17616 C 0.30117 -0.175 0.30247 -0.17407 0.30364 -0.17292 C 0.30469 -0.17199 0.30547 -0.1706 0.30651 -0.16968 C 0.30768 -0.16829 0.30898 -0.16759 0.31015 -0.1662 C 0.31484 -0.16157 0.31966 -0.15718 0.32409 -0.15139 C 0.32617 -0.14884 0.32825 -0.14583 0.33047 -0.14329 C 0.3332 -0.14028 0.33607 -0.1375 0.3388 -0.13495 C 0.34153 -0.13264 0.34453 -0.13125 0.34713 -0.12847 C 0.35547 -0.11968 0.35013 -0.12269 0.3556 -0.11528 C 0.35729 -0.11296 0.35937 -0.11134 0.36107 -0.1088 C 0.36588 -0.10162 0.36588 -0.10093 0.36849 -0.09398 C 0.36927 -0.08681 0.37109 -0.06968 0.37226 -0.06597 C 0.3737 -0.06042 0.37578 -0.05532 0.37682 -0.04954 L 0.37956 -0.03472 C 0.37995 -0.02963 0.37982 -0.02454 0.3806 -0.01991 C 0.38112 -0.0162 0.38281 -0.01343 0.38333 -0.00995 C 0.38398 -0.00509 0.38359 -2.96296E-6 0.38424 0.00486 C 0.38568 0.01643 0.38776 0.02222 0.39075 0.03287 C 0.39219 0.03819 0.39479 0.04815 0.39726 0.05255 L 0.40182 0.06088 C 0.40247 0.06296 0.40299 0.06528 0.40364 0.06736 C 0.40482 0.07083 0.40612 0.07384 0.40742 0.07731 C 0.40807 0.07893 0.40872 0.08032 0.40924 0.08218 C 0.41068 0.08727 0.41146 0.09097 0.41393 0.09537 C 0.41432 0.0963 0.41328 0.09306 0.41289 0.09213 L 0.41289 0.09051 L 0.41289 0.09051 " pathEditMode="relative" ptsTypes="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1.11111E-6 C -0.00039 -0.00625 -0.00117 -0.01227 -0.00091 -0.01829 C -0.00078 -0.02223 0.00039 -0.02593 0.00092 -0.02963 C 0.00131 -0.03241 0.00144 -0.03519 0.00183 -0.03797 C 0.00209 -0.03959 0.00248 -0.04121 0.00274 -0.04283 C 0.00313 -0.04514 0.00313 -0.04746 0.00365 -0.04954 C 0.00534 -0.05625 0.00743 -0.06274 0.00925 -0.06922 L 0.01849 -0.10209 L 0.02227 -0.11528 C 0.02344 -0.11852 0.02487 -0.12176 0.02592 -0.12524 C 0.0267 -0.12778 0.02709 -0.13079 0.02774 -0.13334 C 0.02826 -0.13565 0.02891 -0.13797 0.02956 -0.14005 C 0.03021 -0.14167 0.03086 -0.14329 0.03151 -0.14491 C 0.03217 -0.147 0.03269 -0.14931 0.03334 -0.15163 C 0.03477 -0.15602 0.0405 -0.16899 0.04076 -0.16968 C 0.04935 -0.18913 0.04193 -0.16922 0.05183 -0.19931 L 0.05183 -0.19931 C 0.05248 -0.20093 0.053 -0.20255 0.05365 -0.20417 C 0.05482 -0.20695 0.05625 -0.2095 0.05743 -0.2125 C 0.05821 -0.21436 0.05834 -0.21713 0.05925 -0.21899 C 0.06094 -0.22269 0.06485 -0.22894 0.06485 -0.22894 C 0.0681 -0.24051 0.06485 -0.23102 0.07032 -0.24213 C 0.07136 -0.24399 0.07188 -0.247 0.07318 -0.24862 C 0.07448 -0.25047 0.07618 -0.2507 0.07774 -0.25186 C 0.07904 -0.25417 0.08008 -0.25672 0.08151 -0.25857 C 0.0823 -0.2595 0.08334 -0.25926 0.08425 -0.26019 C 0.09284 -0.26783 0.08659 -0.2669 0.10092 -0.27338 C 0.10925 -0.27709 0.11381 -0.2794 0.12227 -0.28149 C 0.12566 -0.28241 0.12904 -0.28241 0.13243 -0.28311 C 0.13672 -0.28403 0.14102 -0.28542 0.14532 -0.28635 C 0.16511 -0.28588 0.1849 -0.28635 0.20469 -0.28473 C 0.20599 -0.28473 0.20704 -0.28241 0.20834 -0.28149 C 0.22071 -0.27176 0.20717 -0.2838 0.21576 -0.275 C 0.21693 -0.27362 0.21823 -0.27292 0.21941 -0.27176 C 0.22071 -0.27014 0.22188 -0.26806 0.22318 -0.26667 C 0.22618 -0.26366 0.2293 -0.26112 0.23243 -0.25857 C 0.23425 -0.25695 0.23633 -0.25579 0.23802 -0.25348 C 0.25326 -0.23172 0.23243 -0.26065 0.24727 -0.24213 C 0.25782 -0.22848 0.2517 -0.23218 0.25925 -0.22894 C 0.26107 -0.22616 0.26289 -0.22315 0.26485 -0.22061 C 0.26602 -0.21922 0.26732 -0.21852 0.26849 -0.21737 C 0.27045 -0.21528 0.27227 -0.21297 0.27409 -0.21065 C 0.275 -0.20973 0.27605 -0.2088 0.27683 -0.20741 L 0.27969 -0.20255 C 0.27995 -0.20024 0.28008 -0.19815 0.2806 -0.19584 C 0.28112 -0.19375 0.28204 -0.19167 0.28243 -0.18936 C 0.28321 -0.18519 0.28282 -0.17987 0.28425 -0.17616 C 0.28633 -0.17084 0.28607 -0.17315 0.28607 -0.16968 L 0.28607 -0.16968 " pathEditMode="relative" ptsTypes="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88889E-6 L -1.66667E-6 8.88889E-6 C 0.00456 0.00093 0.00925 0.00186 0.01381 0.00325 C 0.01732 0.00417 0.01967 0.00649 0.02305 0.00811 C 0.02461 0.0088 0.02618 0.00926 0.02774 0.00973 C 0.0293 0.01204 0.03047 0.01528 0.0323 0.01644 C 0.03529 0.01806 0.03855 0.01737 0.04167 0.01806 C 0.05977 0.02153 0.03633 0.0176 0.05925 0.0213 C 0.09258 0.03612 0.05092 0.01852 0.07956 0.02778 C 0.08334 0.02917 0.08698 0.03126 0.09076 0.03288 C 0.09375 0.03403 0.09688 0.03473 0.1 0.03612 C 0.10274 0.03751 0.10547 0.03959 0.10834 0.04098 C 0.11042 0.04213 0.11263 0.04306 0.11472 0.04422 C 0.12605 0.05139 0.11654 0.04792 0.12683 0.05093 L 0.13607 0.05741 C 0.13763 0.05857 0.13933 0.05903 0.14076 0.06088 C 0.14284 0.06343 0.1448 0.0669 0.14714 0.06899 C 0.15196 0.07315 0.15717 0.07524 0.16198 0.07894 C 0.16784 0.08334 0.17383 0.08727 0.17956 0.09213 C 0.18295 0.09491 0.18633 0.09792 0.18985 0.10024 C 0.20053 0.10788 0.20026 0.1051 0.21016 0.11343 C 0.21303 0.11598 0.21563 0.11922 0.21849 0.12176 C 0.22305 0.12547 0.22761 0.12755 0.23243 0.12987 C 0.24467 0.14445 0.23191 0.13033 0.24258 0.13982 C 0.24415 0.14121 0.24558 0.14352 0.24727 0.14468 C 0.26563 0.15718 0.24441 0.13936 0.26107 0.15139 C 0.26368 0.15325 0.26602 0.15579 0.26849 0.15788 C 0.27344 0.16181 0.27865 0.16459 0.28334 0.16945 C 0.28555 0.17153 0.28763 0.17408 0.28985 0.17593 C 0.29258 0.17848 0.29532 0.18079 0.29818 0.18264 C 0.30964 0.18982 0.30157 0.18218 0.31016 0.18913 C 0.31263 0.19121 0.31524 0.19306 0.31758 0.19584 C 0.31928 0.19769 0.32045 0.20093 0.32227 0.20232 C 0.32396 0.20371 0.32592 0.20325 0.32774 0.20394 C 0.32969 0.20487 0.33151 0.20579 0.33334 0.20718 C 0.3362 0.2095 0.34102 0.21621 0.34349 0.21876 C 0.34532 0.22061 0.34727 0.22176 0.34909 0.22362 C 0.35769 0.23264 0.35222 0.22963 0.36303 0.23843 C 0.36472 0.24005 0.3668 0.24028 0.36849 0.2419 C 0.37019 0.24306 0.37149 0.24561 0.37318 0.24676 C 0.37592 0.24885 0.38151 0.25163 0.38151 0.25163 C 0.38191 0.25232 0.38698 0.25903 0.38803 0.25996 C 0.3892 0.26088 0.3905 0.26112 0.39167 0.26158 C 0.39415 0.26459 0.39519 0.26598 0.39818 0.26806 C 0.4 0.26945 0.40183 0.27038 0.40378 0.27153 C 0.4043 0.27315 0.40456 0.27547 0.4056 0.27639 C 0.4073 0.27778 0.40938 0.27709 0.4112 0.27801 C 0.41224 0.27871 0.41303 0.28033 0.41394 0.28126 C 0.41459 0.28288 0.41498 0.28496 0.41576 0.28635 C 0.41654 0.28774 0.41771 0.28843 0.41849 0.28959 C 0.42045 0.29213 0.4224 0.29468 0.42409 0.29769 C 0.42553 0.30024 0.42644 0.30348 0.42787 0.30602 C 0.42865 0.30741 0.42969 0.30811 0.4306 0.30926 C 0.43165 0.31088 0.43243 0.31274 0.43334 0.31436 C 0.43451 0.31598 0.43594 0.31737 0.43711 0.31922 C 0.45079 0.3419 0.44258 0.33172 0.45 0.34051 C 0.45287 0.34746 0.45417 0.35116 0.45834 0.35695 C 0.4599 0.35926 0.46146 0.36135 0.46303 0.36366 C 0.46433 0.36575 0.46524 0.36829 0.46667 0.37014 C 0.46745 0.3713 0.46862 0.37084 0.46954 0.37176 C 0.4698 0.37223 0.46954 0.37292 0.46954 0.37362 L 0.46954 0.37362 " pathEditMode="relative" ptsTypes="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5.18519E-6 L 2.08333E-7 -5.18519E-6 C 0.02149 0.00161 0.04323 0.00231 0.06472 0.00485 C 0.06693 0.00508 0.06914 0.00694 0.07123 0.00809 C 0.07409 0.00971 0.07682 0.0111 0.07956 0.01295 C 0.08516 0.01712 0.0905 0.02291 0.09623 0.02615 C 0.10534 0.0317 0.11224 0.03518 0.12123 0.0442 C 0.12344 0.04652 0.12552 0.04883 0.12774 0.05092 C 0.13607 0.05879 0.13685 0.05717 0.14714 0.07059 C 0.15182 0.07661 0.15599 0.08379 0.16107 0.08865 C 0.1638 0.09143 0.16667 0.09374 0.1694 0.09698 C 0.18281 0.11295 0.17253 0.10508 0.18789 0.12013 C 0.19115 0.12314 0.19479 0.12522 0.19805 0.12823 C 0.21263 0.14166 0.21563 0.14536 0.22865 0.1611 C 0.23086 0.16388 0.23307 0.16619 0.23516 0.16944 C 0.23763 0.17314 0.23985 0.17754 0.24258 0.18101 C 0.24805 0.18842 0.25235 0.19073 0.25821 0.19744 C 0.27539 0.21643 0.25065 0.19212 0.27591 0.22198 L 0.28138 0.22869 C 0.28229 0.23147 0.28321 0.23425 0.28425 0.2368 C 0.28594 0.24143 0.28815 0.24536 0.28972 0.24999 C 0.29063 0.25277 0.29167 0.25532 0.29258 0.25832 C 0.29323 0.26087 0.29336 0.26434 0.2944 0.26643 C 0.2974 0.27314 0.30117 0.27869 0.30456 0.28471 L 0.32031 0.31272 L 0.32396 0.3192 C 0.32617 0.32314 0.32852 0.32638 0.33047 0.33078 C 0.33177 0.33356 0.33294 0.33633 0.33425 0.33888 C 0.33503 0.34073 0.3362 0.34212 0.33698 0.34397 C 0.33828 0.34698 0.33946 0.35045 0.34063 0.35369 C 0.34297 0.35994 0.34414 0.36272 0.34623 0.37013 C 0.35013 0.38425 0.34597 0.37291 0.34987 0.38494 C 0.35326 0.39513 0.35052 0.38425 0.35547 0.39814 C 0.35664 0.40138 0.35729 0.40485 0.35821 0.40809 C 0.35886 0.40971 0.35951 0.41133 0.36016 0.41295 C 0.36107 0.41527 0.36211 0.41712 0.36289 0.41967 C 0.36367 0.42221 0.36393 0.42522 0.36472 0.42777 C 0.36641 0.43309 0.36849 0.43772 0.37031 0.44258 C 0.37331 0.45069 0.37787 0.46319 0.38138 0.46735 C 0.38229 0.46851 0.38334 0.46944 0.38425 0.47059 C 0.38555 0.47268 0.38659 0.47522 0.38789 0.47731 C 0.38906 0.47893 0.3905 0.48032 0.39154 0.48217 C 0.39323 0.48471 0.39453 0.48772 0.39623 0.49027 C 0.40625 0.50624 0.39479 0.4868 0.40274 0.4986 C 0.40365 0.49999 0.40443 0.50207 0.40547 0.50346 C 0.40664 0.50532 0.40807 0.5067 0.40925 0.50856 C 0.41107 0.51157 0.41289 0.51504 0.41472 0.51828 L 0.41758 0.52337 C 0.41875 0.52545 0.42031 0.52731 0.42123 0.52985 C 0.42188 0.53147 0.42227 0.53332 0.42305 0.53471 C 0.43073 0.54976 0.42735 0.54235 0.43425 0.553 C 0.44089 0.56319 0.4336 0.55254 0.4388 0.56272 C 0.44089 0.56689 0.44531 0.5743 0.44531 0.5743 C 0.44597 0.57661 0.44623 0.57893 0.44714 0.58101 C 0.44792 0.5824 0.44909 0.58286 0.44987 0.58425 C 0.45039 0.58494 0.45404 0.59374 0.45456 0.59582 C 0.4556 0.59953 0.45625 0.60346 0.45729 0.60717 C 0.45807 0.61018 0.45925 0.61249 0.46016 0.6155 C 0.46081 0.61805 0.4612 0.62106 0.46198 0.6236 C 0.46784 0.64467 0.46224 0.62244 0.46654 0.6368 C 0.46797 0.64119 0.4694 0.64536 0.47031 0.64999 C 0.47136 0.65578 0.47279 0.66434 0.47487 0.66805 L 0.47591 0.6699 L 0.47591 0.6699 " pathEditMode="relative" ptsTypes="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2.08333E-6 -1.11111E-6 C -0.00378 0.00092 -0.00742 0.00301 -0.0112 0.00324 C -0.01367 0.00347 -0.01615 0.00208 -0.01862 0.00162 C -0.02513 -1.11111E-6 -0.03151 -0.00301 -0.03802 -0.00347 L -0.07409 -0.00509 C -0.13568 -0.01412 -0.09088 -0.0081 -0.23893 -0.00509 C -0.24049 -0.00486 -0.24206 -0.00394 -0.24362 -0.00347 C -0.24544 -0.00278 -0.24727 -0.00232 -0.24909 -0.00162 C -0.25065 -0.00116 -0.25221 -0.00047 -0.25378 -1.11111E-6 C -0.26224 0.00278 -0.26055 0.00185 -0.27227 0.00324 C -0.28932 0.00764 -0.2681 0.00162 -0.28529 0.0081 C -0.29141 0.01065 -0.29088 0.00879 -0.29635 0.01157 C -0.30794 0.01713 -0.29596 0.01296 -0.30742 0.01643 C -0.30898 0.01759 -0.31055 0.01875 -0.31211 0.01967 C -0.31302 0.02037 -0.31406 0.0206 -0.31484 0.02129 C -0.31719 0.02338 -0.32057 0.02801 -0.32318 0.02963 C -0.32474 0.03055 -0.3263 0.03055 -0.32786 0.03125 C -0.32969 0.03217 -0.33607 0.03611 -0.33802 0.03796 C -0.33906 0.03866 -0.33997 0.03981 -0.34075 0.0412 C -0.3418 0.04259 -0.34245 0.04514 -0.34362 0.04606 C -0.34622 0.04838 -0.34935 0.04861 -0.35195 0.05116 C -0.35312 0.05208 -0.3543 0.0537 -0.3556 0.0544 C -0.35833 0.05555 -0.3612 0.05555 -0.36393 0.05602 C -0.36523 0.05717 -0.36641 0.05833 -0.36771 0.05926 C -0.36888 0.06018 -0.37018 0.06041 -0.37135 0.06088 C -0.37227 0.06134 -0.37318 0.06203 -0.37409 0.0625 C -0.37565 0.06366 -0.37708 0.06528 -0.37878 0.06597 C -0.38086 0.0669 -0.38307 0.0669 -0.38529 0.06759 C -0.38685 0.06805 -0.38828 0.06875 -0.38984 0.06921 C -0.39206 0.07176 -0.39284 0.07338 -0.39544 0.07407 C -0.39792 0.075 -0.40039 0.07453 -0.40286 0.07569 C -0.40325 0.07592 -0.40221 0.07685 -0.40195 0.07754 L -0.40104 0.07754 " pathEditMode="relative" ptsTypes="AAAAAAAAAAAAAAAAAAAAAAAAAAAAAAAA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7.40741E-7 C -0.00482 -0.01181 -0.00521 -0.01412 -0.01211 -0.02454 C -0.0138 -0.02708 -0.01576 -0.02894 -0.01771 -0.03125 C -0.025 -0.05278 -0.0138 -0.02106 -0.02787 -0.05417 C -0.03425 -0.06944 -0.03438 -0.07708 -0.04271 -0.09051 C -0.04622 -0.0963 -0.05091 -0.09977 -0.05469 -0.10532 C -0.07083 -0.1294 -0.06016 -0.12014 -0.07604 -0.13981 C -0.08164 -0.14699 -0.08815 -0.15185 -0.09362 -0.15972 C -0.09675 -0.16412 -0.09961 -0.16898 -0.10287 -0.17269 C -0.10469 -0.175 -0.10625 -0.17824 -0.10846 -0.1794 C -0.11172 -0.18125 -0.1125 -0.18148 -0.11589 -0.18588 C -0.11719 -0.18796 -0.1181 -0.19074 -0.11953 -0.19259 C -0.12096 -0.19444 -0.12266 -0.19583 -0.12422 -0.19745 C -0.12539 -0.19907 -0.12643 -0.20116 -0.12787 -0.20255 C -0.12956 -0.20394 -0.13151 -0.20463 -0.13346 -0.20579 C -0.13464 -0.20787 -0.13542 -0.21134 -0.13711 -0.21227 C -0.14011 -0.21412 -0.14336 -0.21296 -0.14636 -0.21389 C -0.14883 -0.21481 -0.15143 -0.21574 -0.15378 -0.21736 C -0.15599 -0.21852 -0.15807 -0.2206 -0.16029 -0.22199 C -0.16302 -0.22338 -0.16589 -0.22361 -0.16862 -0.22523 C -0.17305 -0.22801 -0.17747 -0.23102 -0.18151 -0.23519 C -0.18372 -0.23727 -0.18568 -0.24005 -0.18802 -0.24167 C -0.19037 -0.24329 -0.1931 -0.24352 -0.19544 -0.24491 C -0.20833 -0.25278 -0.19505 -0.24861 -0.21029 -0.25162 C -0.22617 -0.26227 -0.20886 -0.25139 -0.22604 -0.25972 C -0.22891 -0.26111 -0.23151 -0.26366 -0.23438 -0.26481 C -0.23867 -0.26644 -0.24297 -0.26713 -0.24727 -0.26806 C -0.25755 -0.27037 -0.25221 -0.26921 -0.26302 -0.2713 C -0.26589 -0.27245 -0.26862 -0.27361 -0.27136 -0.27454 C -0.27357 -0.27546 -0.27565 -0.27569 -0.27787 -0.27639 C -0.28451 -0.27778 -0.29167 -0.27917 -0.29831 -0.28125 C -0.30169 -0.28241 -0.30508 -0.28356 -0.30846 -0.28449 C -0.31146 -0.28542 -0.31458 -0.28565 -0.31771 -0.28611 C -0.33594 -0.28981 -0.3125 -0.28588 -0.33529 -0.28958 L -0.42422 -0.28773 C -0.42604 -0.28773 -0.428 -0.28727 -0.42969 -0.28611 C -0.43906 -0.28079 -0.43164 -0.28194 -0.43997 -0.27801 C -0.4418 -0.27708 -0.44362 -0.27685 -0.44544 -0.27639 C -0.44675 -0.27593 -0.44792 -0.27523 -0.44922 -0.27454 C -0.45872 -0.26968 -0.44466 -0.27685 -0.45469 -0.26968 C -0.4569 -0.26829 -0.45912 -0.26759 -0.4612 -0.26644 C -0.46211 -0.26528 -0.46302 -0.26389 -0.46406 -0.26319 C -0.4668 -0.26134 -0.47279 -0.25926 -0.47604 -0.2581 C -0.48281 -0.25208 -0.47721 -0.25625 -0.48815 -0.25324 C -0.48932 -0.25301 -0.4905 -0.25208 -0.4918 -0.25162 C -0.50234 -0.24745 -0.49115 -0.25231 -0.50013 -0.24838 C -0.5013 -0.24722 -0.50261 -0.24583 -0.50378 -0.24491 C -0.50508 -0.24421 -0.50638 -0.24398 -0.50755 -0.24329 C -0.50938 -0.24236 -0.5112 -0.2412 -0.51315 -0.24005 C -0.52318 -0.2338 -0.51732 -0.23611 -0.52604 -0.23356 C -0.52695 -0.23287 -0.52839 -0.23333 -0.52878 -0.23194 C -0.53216 -0.21991 -0.52943 -0.21898 -0.53164 -0.20903 C -0.53203 -0.20718 -0.53294 -0.20579 -0.53346 -0.20417 C -0.53386 -0.20255 -0.53386 -0.20046 -0.53438 -0.19907 C -0.53594 -0.19537 -0.53828 -0.19282 -0.53997 -0.18935 C -0.55052 -0.16597 -0.53451 -0.19676 -0.54362 -0.17778 C -0.55052 -0.16343 -0.54492 -0.18009 -0.55378 -0.15625 C -0.55508 -0.15301 -0.55638 -0.14977 -0.55755 -0.14653 C -0.5582 -0.14444 -0.55859 -0.1419 -0.55938 -0.13981 C -0.56211 -0.1331 -0.56172 -0.13657 -0.56497 -0.13171 C -0.56693 -0.12847 -0.56862 -0.125 -0.57044 -0.12176 C -0.57149 -0.12014 -0.57253 -0.11875 -0.57331 -0.1169 C -0.57396 -0.11528 -0.57435 -0.11343 -0.57513 -0.11181 C -0.57721 -0.10787 -0.5793 -0.1037 -0.58164 -0.10046 C -0.5832 -0.09815 -0.5849 -0.0963 -0.5862 -0.09375 C -0.58737 -0.0919 -0.58802 -0.08912 -0.58906 -0.08727 C -0.59115 -0.0831 -0.59323 -0.0794 -0.59557 -0.07569 C -0.59636 -0.07431 -0.59753 -0.07361 -0.59831 -0.07245 C -0.60052 -0.06875 -0.60261 -0.06458 -0.60482 -0.06088 C -0.60573 -0.05926 -0.60677 -0.05787 -0.60755 -0.05579 C -0.6082 -0.05417 -0.60859 -0.05231 -0.60938 -0.05093 C -0.61016 -0.04954 -0.61133 -0.04884 -0.61224 -0.04769 C -0.61445 -0.04421 -0.61823 -0.03611 -0.61953 -0.03287 C -0.62031 -0.03125 -0.62096 -0.02963 -0.62149 -0.02801 C -0.62318 -0.02153 -0.62122 -0.02384 -0.62422 -0.01806 C -0.6263 -0.01389 -0.63073 -0.00648 -0.63073 -0.00648 C -0.63281 0.00486 -0.63034 -0.00926 -0.63255 0.00671 C -0.63281 0.00833 -0.6332 0.00995 -0.63346 0.01157 C -0.63372 0.01644 -0.63399 0.02153 -0.63438 0.02639 C -0.63451 0.02824 -0.63438 0.03148 -0.63529 0.03148 C -0.6362 0.03148 -0.63529 0.02801 -0.63529 0.02639 L -0.63529 0.02477 " pathEditMode="relative" ptsTypes="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1.04167E-6 7.40741E-7 C -0.00221 -0.0044 -0.00443 -0.0088 -0.00651 -0.0132 C -0.00729 -0.01482 -0.00768 -0.01667 -0.00833 -0.01829 C -0.00924 -0.01991 -0.01029 -0.02153 -0.0112 -0.02315 C -0.01276 -0.02639 -0.01419 -0.02986 -0.01575 -0.0331 C -0.01667 -0.03472 -0.01771 -0.03611 -0.01862 -0.03796 C -0.01992 -0.04051 -0.02096 -0.04352 -0.02226 -0.0463 C -0.03242 -0.06597 -0.025 -0.05116 -0.03242 -0.06273 C -0.03346 -0.06412 -0.03424 -0.06597 -0.03529 -0.06759 C -0.03672 -0.06991 -0.03841 -0.07176 -0.03984 -0.07407 C -0.04062 -0.07546 -0.04088 -0.07778 -0.04167 -0.07917 C -0.04336 -0.08171 -0.04544 -0.08333 -0.04726 -0.08565 C -0.04922 -0.0882 -0.05091 -0.09144 -0.05286 -0.09398 C -0.05963 -0.10278 -0.05521 -0.09491 -0.0612 -0.1037 C -0.06211 -0.10532 -0.06289 -0.10718 -0.06393 -0.1088 C -0.06484 -0.10995 -0.06588 -0.11065 -0.06667 -0.11204 C -0.06771 -0.11343 -0.06849 -0.11551 -0.06953 -0.1169 C -0.0707 -0.11875 -0.072 -0.12014 -0.07318 -0.12199 C -0.07422 -0.12338 -0.075 -0.12523 -0.07591 -0.12685 C -0.07708 -0.1287 -0.07851 -0.13009 -0.07969 -0.13171 C -0.08073 -0.1331 -0.08698 -0.14282 -0.08893 -0.14491 C -0.09127 -0.14745 -0.09401 -0.14907 -0.09635 -0.15162 C -0.09831 -0.1537 -0.10443 -0.1632 -0.1056 -0.16458 C -0.10651 -0.16597 -0.10755 -0.16667 -0.10833 -0.16806 C -0.11146 -0.17222 -0.11458 -0.17662 -0.11758 -0.18125 C -0.11758 -0.18125 -0.1306 -0.20093 -0.1306 -0.20093 C -0.13177 -0.20301 -0.13294 -0.20532 -0.13424 -0.20741 C -0.14088 -0.21806 -0.13802 -0.21273 -0.14349 -0.2206 C -0.14544 -0.22338 -0.14713 -0.22639 -0.14909 -0.22894 C -0.15364 -0.23426 -0.15833 -0.23866 -0.16302 -0.24375 C -0.16549 -0.2463 -0.1681 -0.24861 -0.17044 -0.25185 C -0.17448 -0.2581 -0.17786 -0.26343 -0.18242 -0.26829 C -0.18424 -0.27037 -0.18633 -0.27107 -0.18802 -0.27338 C -0.20117 -0.29028 -0.19453 -0.28681 -0.20469 -0.29468 C -0.20547 -0.29537 -0.20651 -0.29583 -0.20742 -0.2963 C -0.20963 -0.29954 -0.21172 -0.30278 -0.21393 -0.30625 C -0.21484 -0.30787 -0.21562 -0.30972 -0.21667 -0.31111 C -0.2194 -0.31505 -0.22252 -0.31829 -0.225 -0.32269 L -0.23151 -0.33426 C -0.23242 -0.33588 -0.2332 -0.33773 -0.23424 -0.33912 C -0.23555 -0.34074 -0.23685 -0.34213 -0.23802 -0.34398 C -0.23997 -0.34722 -0.24154 -0.35093 -0.24349 -0.35394 C -0.24505 -0.35625 -0.24661 -0.3581 -0.24818 -0.36042 C -0.24948 -0.3625 -0.25052 -0.36505 -0.25182 -0.36713 C -0.25391 -0.37037 -0.25781 -0.37477 -0.26016 -0.37708 C -0.26107 -0.37778 -0.26198 -0.37801 -0.26302 -0.3787 C -0.26614 -0.38426 -0.26693 -0.38681 -0.27031 -0.39005 C -0.27213 -0.3919 -0.27422 -0.39306 -0.27591 -0.39514 C -0.27695 -0.3963 -0.2776 -0.39861 -0.27864 -0.4 C -0.28008 -0.40185 -0.2819 -0.40301 -0.28333 -0.40486 C -0.28489 -0.40695 -0.28633 -0.40972 -0.28789 -0.41157 C -0.29036 -0.41412 -0.29271 -0.4169 -0.29531 -0.41806 C -0.29779 -0.41921 -0.30052 -0.41945 -0.30273 -0.42153 C -0.30755 -0.4257 -0.30508 -0.42407 -0.31016 -0.42639 C -0.31146 -0.42755 -0.31263 -0.42847 -0.31393 -0.42963 C -0.31484 -0.43056 -0.31562 -0.43218 -0.31667 -0.43287 C -0.3181 -0.43403 -0.31979 -0.43403 -0.32122 -0.43449 C -0.32252 -0.43519 -0.3237 -0.43565 -0.325 -0.43611 C -0.32565 -0.43611 -0.33281 -0.43426 -0.33424 -0.43287 C -0.34544 -0.42292 -0.33216 -0.43148 -0.34075 -0.42639 C -0.34167 -0.42407 -0.34245 -0.42176 -0.34349 -0.41968 C -0.34427 -0.41829 -0.34531 -0.41759 -0.34622 -0.41644 C -0.34752 -0.41482 -0.3487 -0.4132 -0.35 -0.41157 C -0.35091 -0.41042 -0.35195 -0.40949 -0.35273 -0.40833 C -0.35469 -0.40509 -0.3569 -0.40232 -0.35833 -0.39838 C -0.36107 -0.3912 -0.3595 -0.39491 -0.36289 -0.38681 C -0.36328 -0.38357 -0.36458 -0.37083 -0.36575 -0.36875 L -0.36849 -0.36389 C -0.37096 -0.34583 -0.36823 -0.36759 -0.37031 -0.32755 C -0.37044 -0.32593 -0.37096 -0.32431 -0.37122 -0.32269 C -0.37161 -0.3206 -0.37187 -0.31829 -0.37213 -0.3162 L -0.37305 -0.30301 L -0.37305 -0.30463 " pathEditMode="relative" ptsTypes="AAAAAAAAAAAA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6.2963E-6 L 1.25E-6 6.2963E-6 C -0.00287 -0.00069 -0.0056 -0.00138 -0.00834 -0.00184 C -0.01888 -0.00347 -0.04844 -0.00624 -0.05287 -0.00671 C -0.06237 -0.01087 -0.05131 -0.00624 -0.07136 -0.01157 C -0.07266 -0.01203 -0.07383 -0.01296 -0.075 -0.01319 C -0.08516 -0.01666 -0.08529 -0.01643 -0.09454 -0.01828 C -0.09701 -0.01921 -0.09948 -0.02036 -0.10196 -0.02152 C -0.10287 -0.02198 -0.10378 -0.02268 -0.10469 -0.02314 C -0.10691 -0.0243 -0.10899 -0.02546 -0.1112 -0.02638 L -0.20651 -0.02476 C -0.27631 -0.02314 -0.23412 -0.02198 -0.28985 -0.02476 C -0.29076 -0.02592 -0.29167 -0.02731 -0.29271 -0.028 C -0.29857 -0.03217 -0.2987 -0.02638 -0.3056 -0.03472 C -0.30951 -0.03934 -0.30743 -0.03703 -0.31211 -0.0412 C -0.31706 -0.05439 -0.31055 -0.03842 -0.31667 -0.04953 C -0.31745 -0.05092 -0.31784 -0.053 -0.31862 -0.05439 C -0.31967 -0.05671 -0.3211 -0.05879 -0.32227 -0.0611 C -0.3237 -0.06411 -0.3254 -0.06735 -0.32683 -0.07083 C -0.32878 -0.07569 -0.32995 -0.08147 -0.3323 -0.08564 L -0.33607 -0.09235 C -0.33659 -0.09559 -0.33698 -0.09907 -0.3379 -0.10208 C -0.33855 -0.10462 -0.33985 -0.10647 -0.34063 -0.10879 C -0.3418 -0.1118 -0.34297 -0.11666 -0.34349 -0.12036 C -0.34388 -0.12291 -0.34401 -0.12569 -0.34441 -0.12847 C -0.34467 -0.13009 -0.34506 -0.13171 -0.34532 -0.13356 C -0.34571 -0.1361 -0.34584 -0.13888 -0.34623 -0.14166 C -0.34675 -0.14513 -0.34766 -0.14814 -0.34805 -0.15161 C -0.35 -0.16573 -0.3474 -0.15717 -0.35092 -0.16643 C -0.35026 -0.18657 -0.34987 -0.20694 -0.34896 -0.22731 C -0.34896 -0.22893 -0.34844 -0.23055 -0.34805 -0.23217 C -0.34753 -0.23448 -0.34714 -0.23703 -0.34623 -0.23888 C -0.34362 -0.24351 -0.34115 -0.24536 -0.3379 -0.24698 C -0.33672 -0.24768 -0.33542 -0.24837 -0.33425 -0.2486 C -0.33204 -0.2493 -0.32982 -0.24976 -0.32774 -0.25022 C -0.31237 -0.25948 -0.3198 -0.25578 -0.28334 -0.25022 C -0.28204 -0.25022 -0.2806 -0.24536 -0.2806 -0.24536 L -0.2806 -0.24536 " pathEditMode="relative" ptsTypes="AAAAAAAAAAAAAAAAAAAAAAAAAAAAAAAAAAAA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4.16667E-7 3.33333E-6 C 0.00209 -0.00394 0.00404 -0.00833 0.00638 -0.01157 C 0.0138 -0.02222 0.00391 -0.00116 0.01198 -0.01829 C 0.01263 -0.01968 0.01328 -0.02153 0.0138 -0.02315 C 0.01472 -0.02593 0.01537 -0.02894 0.01654 -0.03148 C 0.01758 -0.03357 0.01927 -0.03449 0.02031 -0.03634 C 0.02136 -0.03819 0.02201 -0.04097 0.02305 -0.04282 C 0.02448 -0.04537 0.0263 -0.04699 0.02774 -0.04954 C 0.02917 -0.05208 0.03008 -0.05509 0.03138 -0.05764 C 0.03386 -0.06273 0.03399 -0.0625 0.03698 -0.06597 C 0.04206 -0.0794 0.03412 -0.0581 0.04349 -0.08565 C 0.04453 -0.08912 0.04597 -0.09213 0.04714 -0.0956 C 0.04792 -0.09769 0.04831 -0.1 0.04896 -0.10208 C 0.04987 -0.10486 0.05091 -0.10764 0.05182 -0.11042 C 0.05274 -0.11366 0.05352 -0.11713 0.05456 -0.12037 C 0.06472 -0.15023 0.05065 -0.10671 0.06016 -0.13171 C 0.0612 -0.13495 0.06172 -0.13866 0.06289 -0.14167 C 0.06511 -0.14745 0.06823 -0.15208 0.07031 -0.1581 C 0.07188 -0.1625 0.07331 -0.1669 0.07487 -0.1713 C 0.07643 -0.17523 0.07826 -0.1787 0.07956 -0.18287 C 0.0819 -0.19028 0.08216 -0.20069 0.08607 -0.20579 L 0.0944 -0.21736 C 0.09466 -0.2206 0.09505 -0.22407 0.09531 -0.22732 C 0.09571 -0.23218 0.09544 -0.23727 0.09623 -0.24213 C 0.09662 -0.24468 0.09805 -0.24653 0.09896 -0.24861 C 0.09935 -0.25139 0.09935 -0.2544 0.09987 -0.25694 C 0.10117 -0.26204 0.10313 -0.26667 0.10456 -0.27176 C 0.10495 -0.27338 0.10508 -0.27523 0.10547 -0.27662 C 0.10599 -0.27847 0.10677 -0.27986 0.10729 -0.28171 C 0.10781 -0.2831 0.10781 -0.28495 0.10821 -0.28657 C 0.10938 -0.29097 0.11107 -0.29514 0.11198 -0.29977 C 0.11406 -0.31134 0.11133 -0.29699 0.11472 -0.31134 C 0.11706 -0.32083 0.11393 -0.31157 0.11745 -0.32107 C 0.1181 -0.32546 0.11862 -0.32986 0.1194 -0.33426 C 0.11966 -0.33588 0.11979 -0.33773 0.12031 -0.33912 C 0.12097 -0.3412 0.12227 -0.34236 0.12305 -0.34421 C 0.12409 -0.3463 0.12487 -0.34861 0.12578 -0.35069 C 0.12591 -0.35116 0.12696 -0.36227 0.12774 -0.36389 C 0.12839 -0.36551 0.12956 -0.3662 0.13047 -0.36713 C 0.13138 -0.37593 0.1319 -0.3838 0.13321 -0.3919 C 0.13412 -0.39722 0.1336 -0.39583 0.13503 -0.39838 L 0.13503 -0.39838 " pathEditMode="relative" ptsTypes="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5E-6 -8.14815E-6 L -5.625E-6 -8.14815E-6 C -0.02357 -0.02408 -0.00938 -0.00672 -0.03803 -0.05926 C -0.04363 -0.06968 -0.05769 -0.09237 -0.05847 -0.09399 C -0.06212 -0.10209 -0.06537 -0.11112 -0.06954 -0.11852 C -0.08021 -0.13797 -0.09193 -0.15556 -0.10287 -0.17454 C -0.11081 -0.18843 -0.11706 -0.20556 -0.12605 -0.21737 C -0.12722 -0.21899 -0.12865 -0.22038 -0.12969 -0.22223 C -0.13412 -0.22987 -0.13777 -0.23889 -0.14271 -0.24538 C -0.14636 -0.25024 -0.1504 -0.2544 -0.15378 -0.26019 C -0.19193 -0.3257 -0.1418 -0.25163 -0.18894 -0.32269 C -0.18998 -0.32431 -0.19141 -0.32501 -0.19271 -0.32593 C -0.1961 -0.33264 -0.19922 -0.33959 -0.20287 -0.34584 C -0.206 -0.35116 -0.21823 -0.36714 -0.22136 -0.37547 C -0.22266 -0.37871 -0.22383 -0.38195 -0.22514 -0.38519 C -0.22722 -0.39121 -0.22852 -0.39491 -0.22969 -0.40186 C -0.23021 -0.4044 -0.23008 -0.40741 -0.2306 -0.40996 C -0.23113 -0.41227 -0.23243 -0.41644 -0.23243 -0.41644 L -0.23243 -0.41644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1.48148E-6 L -5.41667E-6 1.48148E-6 C 0.00312 -0.02523 0.00351 -0.02199 0.0009 -0.05926 C 0.00038 -0.06759 -0.00391 -0.08773 -0.00548 -0.09722 C -0.00678 -0.10486 -0.00717 -0.11319 -0.00925 -0.12037 C -0.01042 -0.12477 -0.01186 -0.12893 -0.0129 -0.13333 C -0.01707 -0.15093 -0.01707 -0.15162 -0.01941 -0.16643 C -0.02149 -0.19167 -0.01863 -0.16389 -0.02306 -0.18935 C -0.02397 -0.19421 -0.0241 -0.1993 -0.02501 -0.20417 C -0.02566 -0.2081 -0.02696 -0.2118 -0.02774 -0.21574 C -0.02852 -0.21944 -0.02904 -0.22338 -0.02957 -0.22731 C -0.03022 -0.23171 -0.03048 -0.23611 -0.03139 -0.24051 C -0.03204 -0.24352 -0.03347 -0.24583 -0.03425 -0.24861 C -0.03503 -0.25185 -0.03542 -0.25532 -0.03608 -0.25856 C -0.0366 -0.26134 -0.03738 -0.26389 -0.0379 -0.26667 C -0.03829 -0.26829 -0.03842 -0.27014 -0.03881 -0.27176 C -0.03972 -0.27454 -0.04076 -0.27708 -0.04167 -0.27986 C -0.04233 -0.28218 -0.04285 -0.28426 -0.0435 -0.28657 C -0.04376 -0.29028 -0.04402 -0.29421 -0.04441 -0.29815 C -0.04454 -0.29977 -0.04506 -0.30139 -0.04532 -0.30301 C -0.04571 -0.30579 -0.04584 -0.30856 -0.04623 -0.31111 C -0.04688 -0.31574 -0.04819 -0.31991 -0.0491 -0.3243 C -0.04949 -0.32662 -0.04962 -0.3287 -0.05001 -0.33102 C -0.05079 -0.33588 -0.05183 -0.34074 -0.05274 -0.34583 L -0.05457 -0.35555 C -0.05509 -0.36273 -0.05548 -0.37292 -0.05639 -0.38032 C -0.05665 -0.38194 -0.05704 -0.38356 -0.05743 -0.38518 C -0.05743 -0.38657 -0.05886 -0.40139 -0.05925 -0.40347 C -0.0599 -0.40694 -0.06108 -0.40995 -0.06199 -0.41319 C -0.0642 -0.43333 -0.06121 -0.40833 -0.06472 -0.43125 C -0.06524 -0.43403 -0.06524 -0.4368 -0.06576 -0.43958 C -0.06628 -0.44282 -0.06707 -0.44606 -0.06759 -0.44954 C -0.06798 -0.45278 -0.06811 -0.45602 -0.0685 -0.45926 C -0.06902 -0.46435 -0.0698 -0.46921 -0.07032 -0.47407 C -0.0711 -0.48171 -0.07123 -0.48958 -0.07214 -0.49722 C -0.07306 -0.50393 -0.07514 -0.51018 -0.07592 -0.5169 C -0.07813 -0.53704 -0.07514 -0.51204 -0.07865 -0.53495 C -0.07904 -0.53773 -0.07904 -0.54074 -0.07957 -0.54329 C -0.08009 -0.5456 -0.08087 -0.54768 -0.08139 -0.54977 C -0.08243 -0.55417 -0.08334 -0.55856 -0.08425 -0.56296 C -0.08569 -0.58079 -0.08399 -0.56852 -0.0879 -0.58449 C -0.08829 -0.58611 -0.08855 -0.58773 -0.08881 -0.58935 C -0.0892 -0.59143 -0.08933 -0.59398 -0.08972 -0.59606 C -0.0905 -0.59884 -0.09167 -0.60139 -0.09259 -0.60417 C -0.09272 -0.60555 -0.09389 -0.6169 -0.09441 -0.61898 C -0.0948 -0.62083 -0.09571 -0.62222 -0.09623 -0.62384 C -0.09701 -0.62616 -0.09753 -0.62824 -0.09806 -0.63055 C -0.10014 -0.63889 -0.0974 -0.63264 -0.10183 -0.64051 C -0.10691 -0.66296 -0.09871 -0.62963 -0.11016 -0.66018 C -0.11082 -0.6618 -0.11134 -0.66366 -0.11199 -0.66505 C -0.1129 -0.6669 -0.11472 -0.66991 -0.11472 -0.66991 L -0.11472 -0.66991 " pathEditMode="relative" ptsTypes="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лес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224" y="2058835"/>
            <a:ext cx="5213154" cy="3932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9" y="171218"/>
            <a:ext cx="9683044" cy="4944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Посели животных в лес</a:t>
            </a:r>
          </a:p>
        </p:txBody>
      </p:sp>
      <p:pic>
        <p:nvPicPr>
          <p:cNvPr id="4" name="баклаж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2619375"/>
            <a:ext cx="1143000" cy="1619250"/>
          </a:xfrm>
          <a:prstGeom prst="rect">
            <a:avLst/>
          </a:prstGeom>
        </p:spPr>
      </p:pic>
      <p:pic>
        <p:nvPicPr>
          <p:cNvPr id="10" name="назад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548" y="5991215"/>
            <a:ext cx="2706859" cy="481626"/>
          </a:xfrm>
          <a:prstGeom prst="rect">
            <a:avLst/>
          </a:prstGeom>
        </p:spPr>
      </p:pic>
      <p:pic>
        <p:nvPicPr>
          <p:cNvPr id="11" name="вперед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5991215"/>
            <a:ext cx="2877561" cy="542591"/>
          </a:xfrm>
          <a:prstGeom prst="rect">
            <a:avLst/>
          </a:prstGeom>
        </p:spPr>
      </p:pic>
      <p:sp>
        <p:nvSpPr>
          <p:cNvPr id="12" name="выход">
            <a:hlinkClick r:id="" action="ppaction://hlinkshowjump?jump=endshow"/>
          </p:cNvPr>
          <p:cNvSpPr/>
          <p:nvPr/>
        </p:nvSpPr>
        <p:spPr>
          <a:xfrm>
            <a:off x="11353800" y="180622"/>
            <a:ext cx="657578" cy="6789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13" name="медведь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55" y="2564083"/>
            <a:ext cx="1518024" cy="1384657"/>
          </a:xfrm>
          <a:prstGeom prst="rect">
            <a:avLst/>
          </a:prstGeom>
        </p:spPr>
      </p:pic>
      <p:pic>
        <p:nvPicPr>
          <p:cNvPr id="14" name="олень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081" y="1028375"/>
            <a:ext cx="1627745" cy="1698055"/>
          </a:xfrm>
          <a:prstGeom prst="rect">
            <a:avLst/>
          </a:prstGeom>
        </p:spPr>
      </p:pic>
      <p:pic>
        <p:nvPicPr>
          <p:cNvPr id="15" name="белка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06" y="4924974"/>
            <a:ext cx="1357273" cy="1307054"/>
          </a:xfrm>
          <a:prstGeom prst="rect">
            <a:avLst/>
          </a:prstGeom>
        </p:spPr>
      </p:pic>
      <p:pic>
        <p:nvPicPr>
          <p:cNvPr id="16" name="апельсин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464" y="2213693"/>
            <a:ext cx="1735047" cy="1735047"/>
          </a:xfrm>
          <a:prstGeom prst="rect">
            <a:avLst/>
          </a:prstGeom>
        </p:spPr>
      </p:pic>
      <p:pic>
        <p:nvPicPr>
          <p:cNvPr id="17" name="волк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548" y="4238625"/>
            <a:ext cx="1515418" cy="1129751"/>
          </a:xfrm>
          <a:prstGeom prst="rect">
            <a:avLst/>
          </a:prstGeom>
        </p:spPr>
      </p:pic>
      <p:pic>
        <p:nvPicPr>
          <p:cNvPr id="18" name="заяц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733" y="4424684"/>
            <a:ext cx="1388046" cy="1154736"/>
          </a:xfrm>
          <a:prstGeom prst="rect">
            <a:avLst/>
          </a:prstGeom>
        </p:spPr>
      </p:pic>
      <p:pic>
        <p:nvPicPr>
          <p:cNvPr id="19" name="вишня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134" y="859536"/>
            <a:ext cx="15144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3.75E-6 2.96296E-6 C 0.0427 -0.00857 0.01211 -0.00301 0.1138 2.96296E-6 C 0.11601 2.96296E-6 0.1181 0.00092 0.12031 0.00162 C 0.12395 0.00277 0.12773 0.00393 0.13138 0.00486 C 0.13424 0.00555 0.13698 0.00578 0.13971 0.00648 C 0.14388 0.00763 0.14557 0.00925 0.15 0.00995 C 0.15573 0.01064 0.16172 0.01088 0.16757 0.01157 C 0.19088 0.01666 0.15716 0.00833 0.18333 0.01805 C 0.18632 0.01921 0.18945 0.01898 0.19257 0.01967 C 0.19935 0.02175 0.20599 0.02523 0.21289 0.02638 L 0.23229 0.02963 C 0.23541 0.03055 0.23854 0.03217 0.24166 0.03287 C 0.24791 0.03472 0.2582 0.03564 0.2638 0.03634 C 0.26536 0.0368 0.26692 0.03726 0.26849 0.03796 C 0.26966 0.03842 0.27096 0.03912 0.27213 0.03958 C 0.27435 0.04027 0.27643 0.0405 0.27864 0.0412 C 0.28047 0.04166 0.28229 0.04236 0.28424 0.04282 C 0.28567 0.04444 0.28711 0.04675 0.2888 0.04768 C 0.29062 0.04884 0.29257 0.04884 0.2944 0.0493 C 0.29596 0.05 0.29739 0.05046 0.29895 0.05115 C 0.30091 0.05162 0.30273 0.05208 0.30455 0.05277 C 0.31367 0.05555 0.30442 0.05277 0.31562 0.05763 C 0.32122 0.05995 0.32708 0.06018 0.33229 0.06412 C 0.33515 0.06643 0.33776 0.06898 0.34062 0.07083 C 0.3431 0.07222 0.3457 0.07291 0.34804 0.07407 C 0.35091 0.07546 0.35364 0.07754 0.35638 0.07893 C 0.35911 0.08032 0.36198 0.08101 0.36471 0.0824 C 0.3664 0.0831 0.36783 0.08472 0.3694 0.08564 C 0.37187 0.08703 0.37435 0.08773 0.37682 0.08888 C 0.37864 0.0905 0.38047 0.09213 0.38229 0.09375 C 0.38333 0.0949 0.38424 0.09606 0.38515 0.09722 C 0.38632 0.09884 0.3875 0.10069 0.3888 0.10208 C 0.39218 0.10532 0.39479 0.10671 0.39804 0.10879 C 0.41302 0.13078 0.39336 0.10347 0.41106 0.12175 C 0.4125 0.12338 0.41341 0.12662 0.41471 0.12847 C 0.42252 0.13865 0.41419 0.12314 0.42304 0.13657 C 0.42578 0.14074 0.4276 0.14629 0.43047 0.14976 C 0.43138 0.15092 0.43242 0.15185 0.43333 0.15324 C 0.43333 0.15324 0.44257 0.16967 0.4444 0.17291 L 0.45 0.18287 C 0.45117 0.18541 0.45221 0.18842 0.45364 0.19097 C 0.45442 0.19236 0.4556 0.19305 0.45638 0.19421 C 0.46393 0.20625 0.45898 0.20254 0.46471 0.20578 C 0.47278 0.22013 0.46888 0.21713 0.475 0.2206 C 0.47825 0.22939 0.47526 0.22268 0.48138 0.23217 C 0.48242 0.23379 0.4832 0.23564 0.48424 0.23703 C 0.48502 0.23842 0.48606 0.23935 0.48698 0.2405 C 0.49192 0.24675 0.48893 0.24444 0.49349 0.24699 C 0.4944 0.24861 0.49505 0.25069 0.49622 0.25185 C 0.49739 0.253 0.5 0.2537 0.5 0.2537 L 0.5 0.2537 L 0.5 0.2537 " pathEditMode="relative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7 L 5.83333E-6 3.7037E-7 C 0.14936 0.00787 -0.06093 -0.00278 0.36472 0.00324 C 0.36889 0.00324 0.3728 0.00556 0.37683 0.00648 C 0.37983 0.00718 0.38295 0.00764 0.38608 0.0081 C 0.40053 0.01459 0.38608 0.0088 0.40183 0.01297 C 0.40522 0.01389 0.40769 0.01644 0.41108 0.01806 C 0.41381 0.01922 0.41668 0.02014 0.41941 0.0213 C 0.42332 0.02292 0.42306 0.02454 0.42774 0.02778 C 0.43399 0.03241 0.4349 0.03148 0.44259 0.03287 C 0.4435 0.03449 0.44428 0.03635 0.44532 0.03773 C 0.44649 0.03912 0.4478 0.03982 0.44897 0.04097 C 0.45092 0.04306 0.45274 0.04514 0.45457 0.04769 C 0.45587 0.04931 0.45691 0.05139 0.45834 0.05255 C 0.46004 0.05417 0.46381 0.05579 0.46381 0.05579 C 0.46472 0.05695 0.46576 0.05787 0.46668 0.05926 C 0.46889 0.06273 0.47306 0.0706 0.47306 0.0706 C 0.4741 0.0757 0.47384 0.07639 0.47592 0.08056 C 0.4767 0.08241 0.47787 0.08357 0.47865 0.08542 C 0.48373 0.09815 0.47852 0.08866 0.48139 0.09375 L 0.48139 0.09375 L 0.48243 0.10371 " pathEditMode="relative" ptsTypes="AAAAAAAAAAAAAAAAAAAA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4.16667E-7 2.96296E-6 C 0.00052 -0.01227 0.00104 -0.02431 0.00182 -0.03635 C 0.00195 -0.04028 0.00208 -0.04422 0.00273 -0.04792 C 0.00299 -0.04977 0.00377 -0.05139 0.00455 -0.05278 C 0.0069 -0.05741 0.01002 -0.06088 0.01198 -0.06598 C 0.01263 -0.0676 0.01315 -0.06922 0.0138 -0.07084 C 0.01562 -0.07524 0.01797 -0.07917 0.0194 -0.08403 C 0.02135 -0.09121 0.02174 -0.09329 0.02487 -0.10047 C 0.02578 -0.10232 0.02695 -0.10371 0.02773 -0.10556 C 0.02942 -0.10903 0.03047 -0.11366 0.03229 -0.1169 C 0.03307 -0.11829 0.03424 -0.11783 0.03515 -0.11852 C 0.0431 -0.12477 0.03502 -0.11968 0.04153 -0.12362 C 0.04258 -0.12524 0.04349 -0.12663 0.0444 -0.12848 C 0.04505 -0.1301 0.04544 -0.13218 0.04622 -0.13334 C 0.04856 -0.13704 0.05364 -0.14329 0.05364 -0.14329 C 0.05755 -0.15394 0.05273 -0.14237 0.06015 -0.15325 C 0.06211 -0.15602 0.06367 -0.15996 0.06562 -0.16297 C 0.06653 -0.16436 0.06758 -0.16505 0.06849 -0.16644 C 0.06979 -0.16829 0.07083 -0.17084 0.07213 -0.17292 C 0.07396 -0.1757 0.07656 -0.17755 0.07864 -0.17963 C 0.07955 -0.18172 0.08021 -0.1845 0.08138 -0.18612 C 0.08242 -0.1875 0.08398 -0.18681 0.08515 -0.18774 C 0.0862 -0.18843 0.08685 -0.19028 0.08789 -0.19098 C 0.08958 -0.19213 0.09804 -0.19399 0.09896 -0.19422 C 0.10612 -0.19375 0.11315 -0.19375 0.12031 -0.1926 C 0.12122 -0.1926 0.12226 -0.1919 0.12304 -0.19098 C 0.12604 -0.18797 0.12669 -0.18542 0.12955 -0.18288 C 0.13346 -0.1794 0.13138 -0.18357 0.13515 -0.17778 C 0.13867 -0.17246 0.14153 -0.16413 0.14622 -0.16135 C 0.14961 -0.1595 0.14817 -0.16065 0.15091 -0.15811 L 0.15091 -0.15811 " pathEditMode="relative" ptsTypes="AAAAAAAAAAAAAAAAAAAAAAAAA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167E-6 -3.33333E-6 L 7.29167E-6 -3.33333E-6 C 0.02175 0.00764 -0.00546 -0.00162 0.02214 0.00649 C 0.02344 0.00695 0.02462 0.00787 0.02592 0.00811 C 0.03113 0.0095 0.03633 0.01042 0.04154 0.01135 C 0.06198 0.02176 0.03191 0.00718 0.05639 0.01644 C 0.05951 0.0176 0.06251 0.01991 0.06563 0.0213 C 0.06928 0.02269 0.07318 0.02292 0.07683 0.02454 C 0.0806 0.02616 0.08412 0.02917 0.0879 0.03125 C 0.09493 0.03473 0.10235 0.03612 0.10925 0.04098 C 0.11225 0.04329 0.11524 0.04607 0.1185 0.04769 C 0.12201 0.04931 0.12592 0.04931 0.12956 0.05093 C 0.14323 0.05649 0.14089 0.05741 0.15365 0.06412 C 0.1573 0.06598 0.16107 0.0669 0.16472 0.06899 C 0.17214 0.07315 0.17956 0.07778 0.18698 0.08218 L 0.19805 0.08866 C 0.20573 0.09352 0.20847 0.09561 0.21563 0.10024 C 0.21902 0.10255 0.2224 0.1051 0.22579 0.10695 C 0.22891 0.10857 0.23217 0.1095 0.23503 0.11181 C 0.23868 0.11459 0.2418 0.11875 0.24532 0.12176 C 0.24857 0.12431 0.25209 0.1257 0.25547 0.12825 C 0.25795 0.1301 0.26029 0.13287 0.2629 0.13473 C 0.26563 0.13681 0.2685 0.13797 0.27123 0.13982 C 0.27409 0.14167 0.2767 0.14422 0.27956 0.1463 C 0.28959 0.15371 0.28412 0.14862 0.29337 0.15625 C 0.30287 0.16389 0.29493 0.1588 0.30456 0.16436 C 0.30613 0.16667 0.30756 0.16899 0.30912 0.17107 C 0.31029 0.17246 0.31185 0.17269 0.3129 0.17431 C 0.3155 0.17825 0.31784 0.18311 0.32032 0.1875 C 0.32175 0.19028 0.3237 0.19237 0.32488 0.19561 C 0.32553 0.19746 0.32618 0.19885 0.3267 0.2007 C 0.32826 0.20579 0.33034 0.2132 0.33139 0.21875 C 0.33256 0.22477 0.33191 0.22662 0.33412 0.23195 C 0.33516 0.2345 0.33659 0.23635 0.3379 0.23843 C 0.33816 0.24075 0.33829 0.24306 0.33881 0.24514 C 0.34024 0.25139 0.34232 0.25741 0.34428 0.2632 C 0.34558 0.27084 0.34441 0.28149 0.34805 0.28612 C 0.3517 0.29098 0.35222 0.29075 0.35456 0.29769 C 0.3556 0.30093 0.35613 0.30463 0.3573 0.30764 C 0.35873 0.31135 0.36081 0.31343 0.3629 0.31575 C 0.3629 0.31621 0.36667 0.32732 0.36745 0.32894 C 0.3698 0.33357 0.3724 0.33774 0.37488 0.34213 C 0.37644 0.34491 0.37813 0.34746 0.37956 0.35047 C 0.38152 0.35487 0.38347 0.35973 0.38594 0.36366 C 0.38685 0.36482 0.3879 0.36551 0.38881 0.3669 C 0.39753 0.37963 0.38308 0.36181 0.39714 0.37825 C 0.39805 0.3794 0.39896 0.38056 0.39988 0.38172 C 0.40118 0.38334 0.40222 0.38519 0.40365 0.38658 C 0.40626 0.38959 0.40743 0.38982 0.41003 0.39144 C 0.41094 0.39306 0.41172 0.39514 0.4129 0.39653 C 0.41485 0.39908 0.41706 0.4 0.41928 0.40139 C 0.41993 0.40301 0.42045 0.40487 0.42123 0.40625 C 0.42201 0.40764 0.42318 0.40811 0.42396 0.40973 C 0.4254 0.4125 0.42605 0.41667 0.42761 0.41945 C 0.42865 0.42107 0.42956 0.42269 0.43047 0.42454 C 0.43829 0.44075 0.42917 0.42292 0.43503 0.43588 C 0.43555 0.43727 0.43633 0.4382 0.43698 0.43936 L 0.43698 0.43936 L 0.43698 0.43936 L 0.43594 0.43936 " pathEditMode="relative" ptsTypes="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6.25E-7 -4.81481E-6 C 0.00208 -0.00671 0.00391 -0.01366 0.00638 -0.01991 C 0.00846 -0.025 0.01732 -0.03773 0.0194 -0.0412 C 0.0207 -0.04329 0.02162 -0.04606 0.02305 -0.04792 C 0.02813 -0.0544 0.03386 -0.05903 0.0388 -0.06597 C 0.04167 -0.06991 0.04427 -0.07384 0.04714 -0.07755 C 0.05326 -0.08495 0.0599 -0.09074 0.06563 -0.09884 C 0.07149 -0.10718 0.07708 -0.1162 0.08333 -0.12361 C 0.10495 -0.1493 0.078 -0.1169 0.1 -0.14491 C 0.10261 -0.14838 0.1056 -0.15139 0.10833 -0.15486 C 0.12787 -0.18009 0.10287 -0.15116 0.13047 -0.18125 C 0.13294 -0.1838 0.13529 -0.18727 0.13789 -0.18935 L 0.16107 -0.20764 C 0.1638 -0.20972 0.16654 -0.21227 0.1694 -0.21412 C 0.17279 -0.2162 0.1763 -0.21829 0.17956 -0.2206 C 0.18216 -0.22268 0.18451 -0.22523 0.18698 -0.22731 C 0.18945 -0.22917 0.19193 -0.23055 0.1944 -0.23218 C 0.19662 -0.2338 0.1987 -0.23565 0.20091 -0.23727 C 0.203 -0.23843 0.20521 -0.23912 0.20742 -0.24051 C 0.21016 -0.24236 0.21276 -0.24537 0.21576 -0.24699 C 0.21836 -0.24861 0.22123 -0.24907 0.22409 -0.25023 C 0.22721 -0.25185 0.23021 -0.2537 0.23333 -0.25532 C 0.23698 -0.25694 0.24076 -0.2581 0.2444 -0.26018 C 0.25156 -0.26412 0.25873 -0.26829 0.26576 -0.27338 C 0.2694 -0.27616 0.27305 -0.2794 0.27682 -0.28171 C 0.28047 -0.2838 0.28425 -0.28472 0.28789 -0.28657 C 0.29232 -0.28866 0.29662 -0.29074 0.30091 -0.29305 C 0.30469 -0.29514 0.30833 -0.29722 0.31198 -0.29977 C 0.31511 -0.30162 0.3181 -0.30463 0.32123 -0.30625 C 0.32461 -0.30787 0.32813 -0.30856 0.33151 -0.30949 C 0.33789 -0.31389 0.34453 -0.31782 0.35091 -0.32268 C 0.35365 -0.325 0.35638 -0.32755 0.35925 -0.3294 C 0.36654 -0.33403 0.37018 -0.33495 0.37774 -0.3375 C 0.38112 -0.34028 0.38451 -0.34352 0.38789 -0.34583 C 0.41406 -0.36343 0.37917 -0.33657 0.40742 -0.35741 C 0.41302 -0.36134 0.41836 -0.36713 0.42409 -0.3706 C 0.42969 -0.37384 0.43359 -0.37569 0.43893 -0.38032 C 0.44115 -0.38241 0.4431 -0.38518 0.44531 -0.38704 C 0.45469 -0.39444 0.44727 -0.38588 0.45742 -0.39352 C 0.45964 -0.39537 0.46172 -0.39792 0.46393 -0.40023 C 0.46576 -0.40185 0.46771 -0.40324 0.4694 -0.40509 C 0.47136 -0.40694 0.47305 -0.40995 0.475 -0.41157 C 0.47669 -0.41319 0.47878 -0.41343 0.4806 -0.41505 C 0.48255 -0.41667 0.48412 -0.41968 0.48607 -0.42153 C 0.48815 -0.42338 0.4944 -0.42685 0.49636 -0.42801 C 0.49727 -0.42986 0.49792 -0.43171 0.49909 -0.4331 C 0.50417 -0.43866 0.50261 -0.43449 0.50742 -0.43796 C 0.5099 -0.43981 0.51237 -0.44236 0.51484 -0.44468 C 0.51706 -0.44676 0.51914 -0.44907 0.52136 -0.45116 C 0.52318 -0.45301 0.525 -0.4544 0.52682 -0.45602 C 0.52787 -0.45694 0.52865 -0.45856 0.52969 -0.45949 C 0.53268 -0.46204 0.53659 -0.46389 0.53984 -0.46597 C 0.54141 -0.4669 0.54297 -0.46805 0.5444 -0.46921 C 0.5457 -0.47037 0.54688 -0.47199 0.54818 -0.47245 C 0.55052 -0.47361 0.55313 -0.47361 0.5556 -0.4743 C 0.56823 -0.48171 0.5655 -0.48148 0.58802 -0.4743 C 0.58971 -0.47361 0.59011 -0.46898 0.59167 -0.46759 C 0.59609 -0.46389 0.60104 -0.4625 0.6056 -0.45949 C 0.60912 -0.45694 0.61029 -0.45301 0.61393 -0.45116 C 0.61576 -0.45023 0.61758 -0.45 0.6194 -0.44954 C 0.6207 -0.44792 0.62188 -0.44606 0.62318 -0.44468 C 0.62409 -0.44352 0.625 -0.44236 0.62591 -0.4412 C 0.63203 -0.43333 0.62839 -0.43588 0.63333 -0.4331 C 0.63425 -0.43148 0.63516 -0.42963 0.63607 -0.42801 C 0.6388 -0.42407 0.64193 -0.42106 0.6444 -0.41667 C 0.64636 -0.41319 0.64857 -0.41065 0.65 -0.40671 C 0.65221 -0.40069 0.65143 -0.40347 0.65287 -0.39838 L 0.65287 -0.39838 " pathEditMode="relative" ptsTypes="AAAAAAAAAAAAAAAAAAAAAAAAA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44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     Интерактивная игра «Сортируем  фрукты, овощи».</vt:lpstr>
      <vt:lpstr>Собери фрукты в корзину</vt:lpstr>
      <vt:lpstr>Собери овощи в корзину</vt:lpstr>
      <vt:lpstr>Распредели по корзинкам</vt:lpstr>
      <vt:lpstr>Посели животных в лес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Space</dc:creator>
  <cp:lastModifiedBy>Фая</cp:lastModifiedBy>
  <cp:revision>21</cp:revision>
  <dcterms:created xsi:type="dcterms:W3CDTF">2021-07-14T19:17:32Z</dcterms:created>
  <dcterms:modified xsi:type="dcterms:W3CDTF">2026-05-11T19:11:05Z</dcterms:modified>
</cp:coreProperties>
</file>