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7" r:id="rId4"/>
    <p:sldId id="273" r:id="rId5"/>
    <p:sldId id="274" r:id="rId6"/>
    <p:sldId id="269" r:id="rId7"/>
    <p:sldId id="275" r:id="rId8"/>
    <p:sldId id="268" r:id="rId9"/>
    <p:sldId id="267" r:id="rId10"/>
    <p:sldId id="258" r:id="rId11"/>
    <p:sldId id="260" r:id="rId12"/>
    <p:sldId id="262" r:id="rId13"/>
    <p:sldId id="263" r:id="rId14"/>
    <p:sldId id="264" r:id="rId15"/>
    <p:sldId id="261" r:id="rId16"/>
    <p:sldId id="265" r:id="rId17"/>
    <p:sldId id="266" r:id="rId18"/>
    <p:sldId id="270" r:id="rId19"/>
    <p:sldId id="271" r:id="rId20"/>
    <p:sldId id="272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1080120"/>
          </a:xfrm>
        </p:spPr>
        <p:txBody>
          <a:bodyPr>
            <a:normAutofit/>
          </a:bodyPr>
          <a:lstStyle/>
          <a:p>
            <a:pPr algn="ctr"/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539552" y="2276872"/>
            <a:ext cx="8291264" cy="18722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Разные моря</a:t>
            </a:r>
          </a:p>
          <a:p>
            <a:pPr algn="ctr"/>
            <a:endParaRPr lang="ru-RU" sz="2800" b="1" i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i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286000" y="4029163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/>
              <a:t>Воспитатель </a:t>
            </a:r>
          </a:p>
          <a:p>
            <a:pPr algn="r"/>
            <a:r>
              <a:rPr lang="ru-RU" b="1" i="1" dirty="0"/>
              <a:t>Калюжная Ф.С.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3265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Муниципальное бюджетное дошкольное образовательное учреждение детский сад №16 «Дубравушка»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747464"/>
            <a:ext cx="8229600" cy="2736304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Почему море назвали Белым – догадаться несложно. Большинство дней в году Белое море покрыто ослепительно белым снегом и льдом.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\Desktop\фото морей\75142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6984776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Белое море</a:t>
            </a:r>
          </a:p>
        </p:txBody>
      </p:sp>
      <p:pic>
        <p:nvPicPr>
          <p:cNvPr id="4" name="Picture 2" descr="C:\Users\A\Desktop\фото морей\19fbf87967430084a53a887f9e4b682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776864" cy="4334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Белое море</a:t>
            </a:r>
          </a:p>
        </p:txBody>
      </p:sp>
      <p:pic>
        <p:nvPicPr>
          <p:cNvPr id="1026" name="Picture 2" descr="C:\Users\A\Desktop\фото морей\262495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02" y="1268760"/>
            <a:ext cx="7649040" cy="5325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Красное море</a:t>
            </a:r>
          </a:p>
        </p:txBody>
      </p:sp>
      <p:pic>
        <p:nvPicPr>
          <p:cNvPr id="1026" name="Picture 2" descr="C:\Users\A\Desktop\фото морей\blood-red-water-brazil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2816"/>
            <a:ext cx="8229600" cy="4824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002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Какого цвета вода в Красном море? Она удивительно прозрачная и ни капельки красная. Глубоко-глубоко, на самом дне, растут ярко-красные кораллы и водоросли. Возможно, это и стало причиной такого названия.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\Desktop\фото морей\1a6d4754ef0572695b167496033eee1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996952"/>
            <a:ext cx="4090125" cy="3280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A\Desktop\фото морей\img1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348880"/>
            <a:ext cx="4352032" cy="3264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Красное море</a:t>
            </a:r>
          </a:p>
        </p:txBody>
      </p:sp>
      <p:pic>
        <p:nvPicPr>
          <p:cNvPr id="1026" name="Picture 2" descr="C:\Users\A\Desktop\фото морей\3c771afb482e93a00505966598d6dd5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80920" cy="4821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Желтое море</a:t>
            </a:r>
          </a:p>
        </p:txBody>
      </p:sp>
      <p:pic>
        <p:nvPicPr>
          <p:cNvPr id="1026" name="Picture 2" descr="C:\Users\A\Desktop\фото морей\b74e894ecbb4c78693a7f2076135cc9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8064896" cy="4685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Название оно получило из-за того, что в некоторых местах море меняет цвет до желто-бурого. В этом «виноваты» пыльные бури и река </a:t>
            </a:r>
            <a:r>
              <a:rPr lang="ru-RU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Хуанхе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воды которого делают его мутным.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allpaperscraft.ru/image/pesok_more_bereg_plyazh_kurort_tuchi_nebo_gorizont_lyudi_61601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352927" cy="469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Мертвое море</a:t>
            </a:r>
          </a:p>
        </p:txBody>
      </p:sp>
      <p:pic>
        <p:nvPicPr>
          <p:cNvPr id="1026" name="Picture 2" descr="C:\Users\A\Desktop\фото морей\10-faktov-o-myortvom-more-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632848" cy="5256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Мертвое море </a:t>
            </a:r>
            <a:b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Дно мертвого море состоит из крупинок соли.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albatros63.ru/wp-content/uploads/2017/03/image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424936" cy="4693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Голубая планета Земля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4" name="Picture 2" descr="https://ds04.infourok.ru/uploads/ex/026b/000741e2-f68a5fbd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5184576" cy="3834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https://krasnoyarskcena.ru/files/products/0669b3d59162f013893f9285d781c7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564904"/>
            <a:ext cx="2906688" cy="2906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Мертвое море </a:t>
            </a:r>
            <a:b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Мертвом море нельзя утонуть.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-c.photosight.ru/65f/4697310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280920" cy="4783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6880"/>
          </a:xfrm>
        </p:spPr>
        <p:txBody>
          <a:bodyPr/>
          <a:lstStyle/>
          <a:p>
            <a:pPr algn="ctr"/>
            <a:r>
              <a:rPr lang="ru-RU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Спасибо за внимание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Отгадай загадку </a:t>
            </a:r>
            <a:r>
              <a:rPr lang="ru-RU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загадку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Здесь — куда не кинем взор —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Водный голубой простор.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нем волна встает стеной,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Белый гребень над волной.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 порой тут тишь да гладь.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Все смогли его узнать?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(Море)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\Desktop\практика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908721"/>
            <a:ext cx="7803444" cy="5415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28342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 время отдыха на побережье у всех детей появляется желание узнать, почему в море соленая вода. Во время купания вода иногда попадает в нос, в рот, ощущения после этого неприятные. Дело в том, что соль в море приносят реки, которые в него впадают. Вода в них кажется пресной, но соль в ней есть в небольшом количестве. Она постепенно скапливается на морском дне. Солнце выпаривает пресную влагу, а соль остается в море, со временем ее становится все больше. Большая часть ее растворяется в воде, что и придает такой вкус.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Черное море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dzerzhinsk-travel.ru/wp-content/uploads/2016/09/olginka14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424936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09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ЧЕРНОЕ МОРЕ ТАК НАЗВАЛИ? 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Черное море получило свое название много-много лет назад. У него не слишком хороший характер, часто бывают сильные шторма, и погода очень переменчива. Из-за этого древние мореплаватели часто  терпели здесь кораблекрушения. Потому-то и прозвали они наше море Черным, то есть «злым, недобрым». К тому же, во время бурь и штормов вода в Черном море действительно становится черного цвета.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marL="457200" indent="-457200"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Черное море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img-b.photosight.ru/8e8/4020150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44408" cy="4656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Черное море</a:t>
            </a:r>
          </a:p>
        </p:txBody>
      </p:sp>
      <p:pic>
        <p:nvPicPr>
          <p:cNvPr id="1026" name="Picture 2" descr="C:\Users\A\Desktop\фото морей\pic171_small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488832" cy="5094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384</Words>
  <Application>Microsoft Office PowerPoint</Application>
  <PresentationFormat>Экран (4:3)</PresentationFormat>
  <Paragraphs>25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Unicode MS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Голубая планета Земля</vt:lpstr>
      <vt:lpstr>Отгадай загадку загадку</vt:lpstr>
      <vt:lpstr>Презентация PowerPoint</vt:lpstr>
      <vt:lpstr>Презентация PowerPoint</vt:lpstr>
      <vt:lpstr>Черное море</vt:lpstr>
      <vt:lpstr>ПОЧЕМУ ЧЕРНОЕ МОРЕ ТАК НАЗВАЛИ?  Черное море получило свое название много-много лет назад. У него не слишком хороший характер, часто бывают сильные шторма, и погода очень переменчива. Из-за этого древние мореплаватели часто  терпели здесь кораблекрушения. Потому-то и прозвали они наше море Черным, то есть «злым, недобрым». К тому же, во время бурь и штормов вода в Черном море действительно становится черного цвета. </vt:lpstr>
      <vt:lpstr>Черное море</vt:lpstr>
      <vt:lpstr>Черное море</vt:lpstr>
      <vt:lpstr>Почему море назвали Белым – догадаться несложно. Большинство дней в году Белое море покрыто ослепительно белым снегом и льдом.  </vt:lpstr>
      <vt:lpstr>Белое море</vt:lpstr>
      <vt:lpstr>Белое море</vt:lpstr>
      <vt:lpstr>Красное море</vt:lpstr>
      <vt:lpstr>Какого цвета вода в Красном море? Она удивительно прозрачная и ни капельки красная. Глубоко-глубоко, на самом дне, растут ярко-красные кораллы и водоросли. Возможно, это и стало причиной такого названия.  </vt:lpstr>
      <vt:lpstr>Красное море</vt:lpstr>
      <vt:lpstr>Желтое море</vt:lpstr>
      <vt:lpstr>Название оно получило из-за того, что в некоторых местах море меняет цвет до желто-бурого. В этом «виноваты» пыльные бури и река Хуанхе, воды которого делают его мутным.  </vt:lpstr>
      <vt:lpstr>Мертвое море</vt:lpstr>
      <vt:lpstr>Мертвое море  Дно мертвого море состоит из крупинок соли.</vt:lpstr>
      <vt:lpstr>Мертвое море  В Мертвом море нельзя утонуть.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</dc:creator>
  <cp:lastModifiedBy>Фаина</cp:lastModifiedBy>
  <cp:revision>51</cp:revision>
  <dcterms:created xsi:type="dcterms:W3CDTF">2018-04-13T19:53:18Z</dcterms:created>
  <dcterms:modified xsi:type="dcterms:W3CDTF">2024-09-24T10:08:39Z</dcterms:modified>
</cp:coreProperties>
</file>